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6" r:id="rId4"/>
    <p:sldId id="280" r:id="rId5"/>
    <p:sldId id="288" r:id="rId6"/>
    <p:sldId id="279" r:id="rId7"/>
    <p:sldId id="287" r:id="rId8"/>
    <p:sldId id="289" r:id="rId9"/>
    <p:sldId id="293" r:id="rId10"/>
    <p:sldId id="281" r:id="rId11"/>
    <p:sldId id="290" r:id="rId12"/>
    <p:sldId id="272" r:id="rId13"/>
    <p:sldId id="292" r:id="rId14"/>
    <p:sldId id="29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5749B9-8F7A-4A4D-B678-F66806E203EF}" v="53" dt="2019-07-25T14:46:01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1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Han" userId="26ff0585c7aadba8" providerId="LiveId" clId="{6F07B116-845F-4573-8030-86AD65588BDF}"/>
    <pc:docChg chg="undo custSel mod addSld delSld modSld">
      <pc:chgData name="Jun Han" userId="26ff0585c7aadba8" providerId="LiveId" clId="{6F07B116-845F-4573-8030-86AD65588BDF}" dt="2019-07-03T14:52:23.867" v="1214" actId="20577"/>
      <pc:docMkLst>
        <pc:docMk/>
      </pc:docMkLst>
      <pc:sldChg chg="modSp">
        <pc:chgData name="Jun Han" userId="26ff0585c7aadba8" providerId="LiveId" clId="{6F07B116-845F-4573-8030-86AD65588BDF}" dt="2019-07-03T06:06:03.311" v="235" actId="1076"/>
        <pc:sldMkLst>
          <pc:docMk/>
          <pc:sldMk cId="2129329514" sldId="256"/>
        </pc:sldMkLst>
        <pc:spChg chg="mod">
          <ac:chgData name="Jun Han" userId="26ff0585c7aadba8" providerId="LiveId" clId="{6F07B116-845F-4573-8030-86AD65588BDF}" dt="2019-07-03T06:06:03.311" v="235" actId="1076"/>
          <ac:spMkLst>
            <pc:docMk/>
            <pc:sldMk cId="2129329514" sldId="256"/>
            <ac:spMk id="2" creationId="{6F42F07F-2ED1-4CF0-8A4F-3862BCFCF07C}"/>
          </ac:spMkLst>
        </pc:spChg>
        <pc:spChg chg="mod">
          <ac:chgData name="Jun Han" userId="26ff0585c7aadba8" providerId="LiveId" clId="{6F07B116-845F-4573-8030-86AD65588BDF}" dt="2019-07-03T06:05:54.227" v="234" actId="1037"/>
          <ac:spMkLst>
            <pc:docMk/>
            <pc:sldMk cId="2129329514" sldId="256"/>
            <ac:spMk id="3" creationId="{0E1C2378-348E-4E30-AF01-6250F1480C02}"/>
          </ac:spMkLst>
        </pc:spChg>
      </pc:sldChg>
      <pc:sldChg chg="addSp delSp modSp mod setBg">
        <pc:chgData name="Jun Han" userId="26ff0585c7aadba8" providerId="LiveId" clId="{6F07B116-845F-4573-8030-86AD65588BDF}" dt="2019-07-03T13:46:03.016" v="403" actId="20577"/>
        <pc:sldMkLst>
          <pc:docMk/>
          <pc:sldMk cId="3468949694" sldId="257"/>
        </pc:sldMkLst>
        <pc:spChg chg="mod">
          <ac:chgData name="Jun Han" userId="26ff0585c7aadba8" providerId="LiveId" clId="{6F07B116-845F-4573-8030-86AD65588BDF}" dt="2019-07-03T13:46:03.016" v="403" actId="20577"/>
          <ac:spMkLst>
            <pc:docMk/>
            <pc:sldMk cId="3468949694" sldId="257"/>
            <ac:spMk id="2" creationId="{67682717-2A83-4EC4-B225-0BF015C134BD}"/>
          </ac:spMkLst>
        </pc:spChg>
        <pc:spChg chg="del mod">
          <ac:chgData name="Jun Han" userId="26ff0585c7aadba8" providerId="LiveId" clId="{6F07B116-845F-4573-8030-86AD65588BDF}" dt="2019-07-03T11:47:28.262" v="285"/>
          <ac:spMkLst>
            <pc:docMk/>
            <pc:sldMk cId="3468949694" sldId="257"/>
            <ac:spMk id="3" creationId="{501D694A-92AF-4215-B0F4-7E79717D2EA7}"/>
          </ac:spMkLst>
        </pc:spChg>
        <pc:spChg chg="add">
          <ac:chgData name="Jun Han" userId="26ff0585c7aadba8" providerId="LiveId" clId="{6F07B116-845F-4573-8030-86AD65588BDF}" dt="2019-07-03T13:44:46.603" v="354" actId="26606"/>
          <ac:spMkLst>
            <pc:docMk/>
            <pc:sldMk cId="3468949694" sldId="257"/>
            <ac:spMk id="16" creationId="{247AB924-1B87-43FC-B7C7-B112D5C51A0E}"/>
          </ac:spMkLst>
        </pc:spChg>
        <pc:picChg chg="add mod">
          <ac:chgData name="Jun Han" userId="26ff0585c7aadba8" providerId="LiveId" clId="{6F07B116-845F-4573-8030-86AD65588BDF}" dt="2019-07-03T13:44:46.603" v="354" actId="26606"/>
          <ac:picMkLst>
            <pc:docMk/>
            <pc:sldMk cId="3468949694" sldId="257"/>
            <ac:picMk id="5" creationId="{61A24E5E-3226-4842-B84C-6B760A1399EF}"/>
          </ac:picMkLst>
        </pc:picChg>
        <pc:picChg chg="add mod ord">
          <ac:chgData name="Jun Han" userId="26ff0585c7aadba8" providerId="LiveId" clId="{6F07B116-845F-4573-8030-86AD65588BDF}" dt="2019-07-03T13:44:46.603" v="354" actId="26606"/>
          <ac:picMkLst>
            <pc:docMk/>
            <pc:sldMk cId="3468949694" sldId="257"/>
            <ac:picMk id="7" creationId="{9C52CCA4-858B-4D0E-97BB-EFDC20BEBFEC}"/>
          </ac:picMkLst>
        </pc:picChg>
        <pc:picChg chg="add mod">
          <ac:chgData name="Jun Han" userId="26ff0585c7aadba8" providerId="LiveId" clId="{6F07B116-845F-4573-8030-86AD65588BDF}" dt="2019-07-03T13:44:46.603" v="354" actId="26606"/>
          <ac:picMkLst>
            <pc:docMk/>
            <pc:sldMk cId="3468949694" sldId="257"/>
            <ac:picMk id="9" creationId="{F57E8CA2-2BB7-4D1A-9B48-26D5B80AEF89}"/>
          </ac:picMkLst>
        </pc:picChg>
        <pc:cxnChg chg="add">
          <ac:chgData name="Jun Han" userId="26ff0585c7aadba8" providerId="LiveId" clId="{6F07B116-845F-4573-8030-86AD65588BDF}" dt="2019-07-03T13:44:46.603" v="354" actId="26606"/>
          <ac:cxnSpMkLst>
            <pc:docMk/>
            <pc:sldMk cId="3468949694" sldId="257"/>
            <ac:cxnSpMk id="14" creationId="{99AE2756-0FC4-4155-83E7-58AAAB63E757}"/>
          </ac:cxnSpMkLst>
        </pc:cxnChg>
        <pc:cxnChg chg="add">
          <ac:chgData name="Jun Han" userId="26ff0585c7aadba8" providerId="LiveId" clId="{6F07B116-845F-4573-8030-86AD65588BDF}" dt="2019-07-03T13:44:46.603" v="354" actId="26606"/>
          <ac:cxnSpMkLst>
            <pc:docMk/>
            <pc:sldMk cId="3468949694" sldId="257"/>
            <ac:cxnSpMk id="18" creationId="{818DC98F-4057-4645-B948-F604F39A9CFE}"/>
          </ac:cxnSpMkLst>
        </pc:cxnChg>
        <pc:cxnChg chg="add">
          <ac:chgData name="Jun Han" userId="26ff0585c7aadba8" providerId="LiveId" clId="{6F07B116-845F-4573-8030-86AD65588BDF}" dt="2019-07-03T13:44:46.603" v="354" actId="26606"/>
          <ac:cxnSpMkLst>
            <pc:docMk/>
            <pc:sldMk cId="3468949694" sldId="257"/>
            <ac:cxnSpMk id="20" creationId="{DAD2B705-4A9B-408D-AA80-4F41045E09DE}"/>
          </ac:cxnSpMkLst>
        </pc:cxnChg>
      </pc:sldChg>
      <pc:sldChg chg="addSp modSp mod setBg">
        <pc:chgData name="Jun Han" userId="26ff0585c7aadba8" providerId="LiveId" clId="{6F07B116-845F-4573-8030-86AD65588BDF}" dt="2019-07-03T13:46:45.426" v="405" actId="1440"/>
        <pc:sldMkLst>
          <pc:docMk/>
          <pc:sldMk cId="714262424" sldId="258"/>
        </pc:sldMkLst>
        <pc:spChg chg="mod">
          <ac:chgData name="Jun Han" userId="26ff0585c7aadba8" providerId="LiveId" clId="{6F07B116-845F-4573-8030-86AD65588BDF}" dt="2019-07-03T13:44:26.331" v="353" actId="26606"/>
          <ac:spMkLst>
            <pc:docMk/>
            <pc:sldMk cId="714262424" sldId="258"/>
            <ac:spMk id="2" creationId="{0C5A3B7A-A2D4-49F8-89E8-6EBE36585C8C}"/>
          </ac:spMkLst>
        </pc:spChg>
        <pc:spChg chg="mod">
          <ac:chgData name="Jun Han" userId="26ff0585c7aadba8" providerId="LiveId" clId="{6F07B116-845F-4573-8030-86AD65588BDF}" dt="2019-07-03T13:45:07.883" v="367" actId="20577"/>
          <ac:spMkLst>
            <pc:docMk/>
            <pc:sldMk cId="714262424" sldId="258"/>
            <ac:spMk id="3" creationId="{BA1A25FC-3918-4F2A-B27E-86504D6D6B66}"/>
          </ac:spMkLst>
        </pc:spChg>
        <pc:spChg chg="add">
          <ac:chgData name="Jun Han" userId="26ff0585c7aadba8" providerId="LiveId" clId="{6F07B116-845F-4573-8030-86AD65588BDF}" dt="2019-07-03T13:44:26.331" v="353" actId="26606"/>
          <ac:spMkLst>
            <pc:docMk/>
            <pc:sldMk cId="714262424" sldId="258"/>
            <ac:spMk id="10" creationId="{823AC064-BC96-4F32-8AE1-B2FD38754823}"/>
          </ac:spMkLst>
        </pc:spChg>
        <pc:picChg chg="add mod ord">
          <ac:chgData name="Jun Han" userId="26ff0585c7aadba8" providerId="LiveId" clId="{6F07B116-845F-4573-8030-86AD65588BDF}" dt="2019-07-03T13:46:45.426" v="405" actId="1440"/>
          <ac:picMkLst>
            <pc:docMk/>
            <pc:sldMk cId="714262424" sldId="258"/>
            <ac:picMk id="4" creationId="{B00C3111-69CF-4C6D-827C-DE503190565A}"/>
          </ac:picMkLst>
        </pc:picChg>
        <pc:picChg chg="add mod">
          <ac:chgData name="Jun Han" userId="26ff0585c7aadba8" providerId="LiveId" clId="{6F07B116-845F-4573-8030-86AD65588BDF}" dt="2019-07-03T13:46:43.092" v="404" actId="1440"/>
          <ac:picMkLst>
            <pc:docMk/>
            <pc:sldMk cId="714262424" sldId="258"/>
            <ac:picMk id="5" creationId="{2EFDA2B4-541F-44A6-9EE3-90B7961CFE59}"/>
          </ac:picMkLst>
        </pc:picChg>
        <pc:cxnChg chg="add">
          <ac:chgData name="Jun Han" userId="26ff0585c7aadba8" providerId="LiveId" clId="{6F07B116-845F-4573-8030-86AD65588BDF}" dt="2019-07-03T13:44:26.331" v="353" actId="26606"/>
          <ac:cxnSpMkLst>
            <pc:docMk/>
            <pc:sldMk cId="714262424" sldId="258"/>
            <ac:cxnSpMk id="12" creationId="{7E7C77BC-7138-40B1-A15B-20F57A494629}"/>
          </ac:cxnSpMkLst>
        </pc:cxnChg>
        <pc:cxnChg chg="add">
          <ac:chgData name="Jun Han" userId="26ff0585c7aadba8" providerId="LiveId" clId="{6F07B116-845F-4573-8030-86AD65588BDF}" dt="2019-07-03T13:44:26.331" v="353" actId="26606"/>
          <ac:cxnSpMkLst>
            <pc:docMk/>
            <pc:sldMk cId="714262424" sldId="258"/>
            <ac:cxnSpMk id="14" creationId="{DB146403-F3D6-484B-B2ED-97F9565D0370}"/>
          </ac:cxnSpMkLst>
        </pc:cxnChg>
      </pc:sldChg>
      <pc:sldChg chg="addSp delSp modSp mod setBg">
        <pc:chgData name="Jun Han" userId="26ff0585c7aadba8" providerId="LiveId" clId="{6F07B116-845F-4573-8030-86AD65588BDF}" dt="2019-07-03T11:37:22.514" v="282" actId="1038"/>
        <pc:sldMkLst>
          <pc:docMk/>
          <pc:sldMk cId="2666849549" sldId="260"/>
        </pc:sldMkLst>
        <pc:spChg chg="mod">
          <ac:chgData name="Jun Han" userId="26ff0585c7aadba8" providerId="LiveId" clId="{6F07B116-845F-4573-8030-86AD65588BDF}" dt="2019-07-03T11:35:47.852" v="265" actId="26606"/>
          <ac:spMkLst>
            <pc:docMk/>
            <pc:sldMk cId="2666849549" sldId="260"/>
            <ac:spMk id="2" creationId="{21B2347D-A798-4D95-B8A4-78DED23859BD}"/>
          </ac:spMkLst>
        </pc:spChg>
        <pc:spChg chg="mod ord">
          <ac:chgData name="Jun Han" userId="26ff0585c7aadba8" providerId="LiveId" clId="{6F07B116-845F-4573-8030-86AD65588BDF}" dt="2019-07-03T11:37:22.514" v="282" actId="1038"/>
          <ac:spMkLst>
            <pc:docMk/>
            <pc:sldMk cId="2666849549" sldId="260"/>
            <ac:spMk id="3" creationId="{86FF0566-23F7-4C9D-9780-F4DA37AFA4D4}"/>
          </ac:spMkLst>
        </pc:spChg>
        <pc:spChg chg="add">
          <ac:chgData name="Jun Han" userId="26ff0585c7aadba8" providerId="LiveId" clId="{6F07B116-845F-4573-8030-86AD65588BDF}" dt="2019-07-03T11:35:47.852" v="265" actId="26606"/>
          <ac:spMkLst>
            <pc:docMk/>
            <pc:sldMk cId="2666849549" sldId="260"/>
            <ac:spMk id="6" creationId="{4038CB10-1F5C-4D54-9DF7-12586DE5B007}"/>
          </ac:spMkLst>
        </pc:spChg>
        <pc:spChg chg="add">
          <ac:chgData name="Jun Han" userId="26ff0585c7aadba8" providerId="LiveId" clId="{6F07B116-845F-4573-8030-86AD65588BDF}" dt="2019-07-03T11:35:47.852" v="265" actId="26606"/>
          <ac:spMkLst>
            <pc:docMk/>
            <pc:sldMk cId="2666849549" sldId="260"/>
            <ac:spMk id="7" creationId="{73ED6512-6858-4552-B699-9A97FE9A4EA2}"/>
          </ac:spMkLst>
        </pc:spChg>
        <pc:spChg chg="add del">
          <ac:chgData name="Jun Han" userId="26ff0585c7aadba8" providerId="LiveId" clId="{6F07B116-845F-4573-8030-86AD65588BDF}" dt="2019-07-03T11:35:33.552" v="264" actId="26606"/>
          <ac:spMkLst>
            <pc:docMk/>
            <pc:sldMk cId="2666849549" sldId="260"/>
            <ac:spMk id="9" creationId="{4038CB10-1F5C-4D54-9DF7-12586DE5B007}"/>
          </ac:spMkLst>
        </pc:spChg>
        <pc:spChg chg="add del">
          <ac:chgData name="Jun Han" userId="26ff0585c7aadba8" providerId="LiveId" clId="{6F07B116-845F-4573-8030-86AD65588BDF}" dt="2019-07-03T11:35:33.552" v="264" actId="26606"/>
          <ac:spMkLst>
            <pc:docMk/>
            <pc:sldMk cId="2666849549" sldId="260"/>
            <ac:spMk id="11" creationId="{73ED6512-6858-4552-B699-9A97FE9A4EA2}"/>
          </ac:spMkLst>
        </pc:spChg>
        <pc:picChg chg="add mod">
          <ac:chgData name="Jun Han" userId="26ff0585c7aadba8" providerId="LiveId" clId="{6F07B116-845F-4573-8030-86AD65588BDF}" dt="2019-07-03T11:35:47.852" v="265" actId="26606"/>
          <ac:picMkLst>
            <pc:docMk/>
            <pc:sldMk cId="2666849549" sldId="260"/>
            <ac:picMk id="4" creationId="{D4392CB4-A30D-400E-A134-9F94D038E753}"/>
          </ac:picMkLst>
        </pc:picChg>
      </pc:sldChg>
      <pc:sldChg chg="modSp add">
        <pc:chgData name="Jun Han" userId="26ff0585c7aadba8" providerId="LiveId" clId="{6F07B116-845F-4573-8030-86AD65588BDF}" dt="2019-07-03T13:55:30.480" v="547" actId="20577"/>
        <pc:sldMkLst>
          <pc:docMk/>
          <pc:sldMk cId="3268884704" sldId="261"/>
        </pc:sldMkLst>
        <pc:spChg chg="mod">
          <ac:chgData name="Jun Han" userId="26ff0585c7aadba8" providerId="LiveId" clId="{6F07B116-845F-4573-8030-86AD65588BDF}" dt="2019-07-03T11:55:12.492" v="341" actId="5793"/>
          <ac:spMkLst>
            <pc:docMk/>
            <pc:sldMk cId="3268884704" sldId="261"/>
            <ac:spMk id="2" creationId="{33DAC058-B753-4035-B875-680984E3A2D2}"/>
          </ac:spMkLst>
        </pc:spChg>
        <pc:spChg chg="mod">
          <ac:chgData name="Jun Han" userId="26ff0585c7aadba8" providerId="LiveId" clId="{6F07B116-845F-4573-8030-86AD65588BDF}" dt="2019-07-03T13:55:30.480" v="547" actId="20577"/>
          <ac:spMkLst>
            <pc:docMk/>
            <pc:sldMk cId="3268884704" sldId="261"/>
            <ac:spMk id="3" creationId="{B1961461-72C2-4EF4-8345-79419BAE48C8}"/>
          </ac:spMkLst>
        </pc:spChg>
      </pc:sldChg>
      <pc:sldChg chg="delSp modSp add del">
        <pc:chgData name="Jun Han" userId="26ff0585c7aadba8" providerId="LiveId" clId="{6F07B116-845F-4573-8030-86AD65588BDF}" dt="2019-07-03T13:56:50.302" v="566" actId="47"/>
        <pc:sldMkLst>
          <pc:docMk/>
          <pc:sldMk cId="1592333480" sldId="262"/>
        </pc:sldMkLst>
        <pc:spChg chg="mod">
          <ac:chgData name="Jun Han" userId="26ff0585c7aadba8" providerId="LiveId" clId="{6F07B116-845F-4573-8030-86AD65588BDF}" dt="2019-07-03T13:55:41.247" v="563" actId="20577"/>
          <ac:spMkLst>
            <pc:docMk/>
            <pc:sldMk cId="1592333480" sldId="262"/>
            <ac:spMk id="2" creationId="{875E8713-29B2-4972-B9CC-28E4E8CD3E2F}"/>
          </ac:spMkLst>
        </pc:spChg>
        <pc:spChg chg="del">
          <ac:chgData name="Jun Han" userId="26ff0585c7aadba8" providerId="LiveId" clId="{6F07B116-845F-4573-8030-86AD65588BDF}" dt="2019-07-03T13:55:45.361" v="564" actId="478"/>
          <ac:spMkLst>
            <pc:docMk/>
            <pc:sldMk cId="1592333480" sldId="262"/>
            <ac:spMk id="3" creationId="{827523B6-FD10-4C40-9602-E7ADCC39D20B}"/>
          </ac:spMkLst>
        </pc:spChg>
      </pc:sldChg>
      <pc:sldChg chg="modSp">
        <pc:chgData name="Jun Han" userId="26ff0585c7aadba8" providerId="LiveId" clId="{6F07B116-845F-4573-8030-86AD65588BDF}" dt="2019-07-03T13:56:47.482" v="565"/>
        <pc:sldMkLst>
          <pc:docMk/>
          <pc:sldMk cId="1445442879" sldId="263"/>
        </pc:sldMkLst>
        <pc:spChg chg="mod">
          <ac:chgData name="Jun Han" userId="26ff0585c7aadba8" providerId="LiveId" clId="{6F07B116-845F-4573-8030-86AD65588BDF}" dt="2019-07-03T13:56:47.482" v="565"/>
          <ac:spMkLst>
            <pc:docMk/>
            <pc:sldMk cId="1445442879" sldId="263"/>
            <ac:spMk id="2" creationId="{E2A81838-B65A-47F1-B08B-3F90EDAB340D}"/>
          </ac:spMkLst>
        </pc:spChg>
      </pc:sldChg>
      <pc:sldChg chg="modSp add">
        <pc:chgData name="Jun Han" userId="26ff0585c7aadba8" providerId="LiveId" clId="{6F07B116-845F-4573-8030-86AD65588BDF}" dt="2019-07-03T14:29:19.922" v="979" actId="20577"/>
        <pc:sldMkLst>
          <pc:docMk/>
          <pc:sldMk cId="3938686576" sldId="264"/>
        </pc:sldMkLst>
        <pc:spChg chg="mod">
          <ac:chgData name="Jun Han" userId="26ff0585c7aadba8" providerId="LiveId" clId="{6F07B116-845F-4573-8030-86AD65588BDF}" dt="2019-07-03T13:57:26.821" v="576" actId="20577"/>
          <ac:spMkLst>
            <pc:docMk/>
            <pc:sldMk cId="3938686576" sldId="264"/>
            <ac:spMk id="2" creationId="{EE762AA7-BF84-47D5-BB2E-802E0DAB209C}"/>
          </ac:spMkLst>
        </pc:spChg>
        <pc:spChg chg="mod">
          <ac:chgData name="Jun Han" userId="26ff0585c7aadba8" providerId="LiveId" clId="{6F07B116-845F-4573-8030-86AD65588BDF}" dt="2019-07-03T14:29:19.922" v="979" actId="20577"/>
          <ac:spMkLst>
            <pc:docMk/>
            <pc:sldMk cId="3938686576" sldId="264"/>
            <ac:spMk id="3" creationId="{E9B94B81-C602-4D51-88C9-E3AE6F4B6C56}"/>
          </ac:spMkLst>
        </pc:spChg>
      </pc:sldChg>
      <pc:sldChg chg="addSp delSp modSp add">
        <pc:chgData name="Jun Han" userId="26ff0585c7aadba8" providerId="LiveId" clId="{6F07B116-845F-4573-8030-86AD65588BDF}" dt="2019-07-03T14:23:18.055" v="820" actId="20577"/>
        <pc:sldMkLst>
          <pc:docMk/>
          <pc:sldMk cId="2568019698" sldId="265"/>
        </pc:sldMkLst>
        <pc:spChg chg="mod">
          <ac:chgData name="Jun Han" userId="26ff0585c7aadba8" providerId="LiveId" clId="{6F07B116-845F-4573-8030-86AD65588BDF}" dt="2019-07-03T14:23:18.055" v="820" actId="20577"/>
          <ac:spMkLst>
            <pc:docMk/>
            <pc:sldMk cId="2568019698" sldId="265"/>
            <ac:spMk id="2" creationId="{5E99E325-DB71-41CA-AC8E-56584E2CB545}"/>
          </ac:spMkLst>
        </pc:spChg>
        <pc:spChg chg="del">
          <ac:chgData name="Jun Han" userId="26ff0585c7aadba8" providerId="LiveId" clId="{6F07B116-845F-4573-8030-86AD65588BDF}" dt="2019-07-03T14:22:12.298" v="805" actId="478"/>
          <ac:spMkLst>
            <pc:docMk/>
            <pc:sldMk cId="2568019698" sldId="265"/>
            <ac:spMk id="3" creationId="{CD2A1634-BFA1-460B-B93F-AA74A72125D2}"/>
          </ac:spMkLst>
        </pc:spChg>
        <pc:picChg chg="add mod">
          <ac:chgData name="Jun Han" userId="26ff0585c7aadba8" providerId="LiveId" clId="{6F07B116-845F-4573-8030-86AD65588BDF}" dt="2019-07-03T14:22:16.499" v="806" actId="1076"/>
          <ac:picMkLst>
            <pc:docMk/>
            <pc:sldMk cId="2568019698" sldId="265"/>
            <ac:picMk id="4" creationId="{D6C136D2-5222-4FCC-805E-B2F829424159}"/>
          </ac:picMkLst>
        </pc:picChg>
      </pc:sldChg>
      <pc:sldChg chg="add del">
        <pc:chgData name="Jun Han" userId="26ff0585c7aadba8" providerId="LiveId" clId="{6F07B116-845F-4573-8030-86AD65588BDF}" dt="2019-07-03T14:07:22.436" v="754"/>
        <pc:sldMkLst>
          <pc:docMk/>
          <pc:sldMk cId="855081419" sldId="266"/>
        </pc:sldMkLst>
      </pc:sldChg>
      <pc:sldChg chg="modSp">
        <pc:chgData name="Jun Han" userId="26ff0585c7aadba8" providerId="LiveId" clId="{6F07B116-845F-4573-8030-86AD65588BDF}" dt="2019-07-03T14:37:56.667" v="1040"/>
        <pc:sldMkLst>
          <pc:docMk/>
          <pc:sldMk cId="3141181618" sldId="266"/>
        </pc:sldMkLst>
        <pc:spChg chg="mod">
          <ac:chgData name="Jun Han" userId="26ff0585c7aadba8" providerId="LiveId" clId="{6F07B116-845F-4573-8030-86AD65588BDF}" dt="2019-07-03T14:37:56.667" v="1040"/>
          <ac:spMkLst>
            <pc:docMk/>
            <pc:sldMk cId="3141181618" sldId="266"/>
            <ac:spMk id="2" creationId="{E2A81838-B65A-47F1-B08B-3F90EDAB340D}"/>
          </ac:spMkLst>
        </pc:spChg>
      </pc:sldChg>
      <pc:sldChg chg="modSp">
        <pc:chgData name="Jun Han" userId="26ff0585c7aadba8" providerId="LiveId" clId="{6F07B116-845F-4573-8030-86AD65588BDF}" dt="2019-07-03T14:09:02.855" v="787" actId="1035"/>
        <pc:sldMkLst>
          <pc:docMk/>
          <pc:sldMk cId="3765398682" sldId="269"/>
        </pc:sldMkLst>
        <pc:spChg chg="mod">
          <ac:chgData name="Jun Han" userId="26ff0585c7aadba8" providerId="LiveId" clId="{6F07B116-845F-4573-8030-86AD65588BDF}" dt="2019-07-03T14:09:02.855" v="787" actId="1035"/>
          <ac:spMkLst>
            <pc:docMk/>
            <pc:sldMk cId="3765398682" sldId="269"/>
            <ac:spMk id="3" creationId="{C7CD69C5-40B7-488C-A5D0-4D2F72BC757E}"/>
          </ac:spMkLst>
        </pc:spChg>
      </pc:sldChg>
      <pc:sldChg chg="addSp delSp modSp add">
        <pc:chgData name="Jun Han" userId="26ff0585c7aadba8" providerId="LiveId" clId="{6F07B116-845F-4573-8030-86AD65588BDF}" dt="2019-07-03T14:23:54.204" v="825" actId="1076"/>
        <pc:sldMkLst>
          <pc:docMk/>
          <pc:sldMk cId="2640049812" sldId="270"/>
        </pc:sldMkLst>
        <pc:spChg chg="mod">
          <ac:chgData name="Jun Han" userId="26ff0585c7aadba8" providerId="LiveId" clId="{6F07B116-845F-4573-8030-86AD65588BDF}" dt="2019-07-03T14:23:09.489" v="813"/>
          <ac:spMkLst>
            <pc:docMk/>
            <pc:sldMk cId="2640049812" sldId="270"/>
            <ac:spMk id="2" creationId="{6446BAC6-BF82-458F-AA0D-D2BF169C8FF2}"/>
          </ac:spMkLst>
        </pc:spChg>
        <pc:spChg chg="del">
          <ac:chgData name="Jun Han" userId="26ff0585c7aadba8" providerId="LiveId" clId="{6F07B116-845F-4573-8030-86AD65588BDF}" dt="2019-07-03T14:23:49.237" v="824" actId="478"/>
          <ac:spMkLst>
            <pc:docMk/>
            <pc:sldMk cId="2640049812" sldId="270"/>
            <ac:spMk id="3" creationId="{6A687CDF-C39E-4FE4-8949-6839A001A4F6}"/>
          </ac:spMkLst>
        </pc:spChg>
        <pc:picChg chg="add mod">
          <ac:chgData name="Jun Han" userId="26ff0585c7aadba8" providerId="LiveId" clId="{6F07B116-845F-4573-8030-86AD65588BDF}" dt="2019-07-03T14:23:54.204" v="825" actId="1076"/>
          <ac:picMkLst>
            <pc:docMk/>
            <pc:sldMk cId="2640049812" sldId="270"/>
            <ac:picMk id="4" creationId="{2FC86A97-DA6F-4152-A9F1-BDD59A654EB7}"/>
          </ac:picMkLst>
        </pc:picChg>
      </pc:sldChg>
      <pc:sldChg chg="addSp delSp modSp add">
        <pc:chgData name="Jun Han" userId="26ff0585c7aadba8" providerId="LiveId" clId="{6F07B116-845F-4573-8030-86AD65588BDF}" dt="2019-07-03T14:34:13.916" v="1001"/>
        <pc:sldMkLst>
          <pc:docMk/>
          <pc:sldMk cId="1274024077" sldId="271"/>
        </pc:sldMkLst>
        <pc:spChg chg="mod">
          <ac:chgData name="Jun Han" userId="26ff0585c7aadba8" providerId="LiveId" clId="{6F07B116-845F-4573-8030-86AD65588BDF}" dt="2019-07-03T14:34:13.916" v="1001"/>
          <ac:spMkLst>
            <pc:docMk/>
            <pc:sldMk cId="1274024077" sldId="271"/>
            <ac:spMk id="2" creationId="{BCDB9FF2-A33C-4BA0-909A-3AC232C91A3F}"/>
          </ac:spMkLst>
        </pc:spChg>
        <pc:spChg chg="del">
          <ac:chgData name="Jun Han" userId="26ff0585c7aadba8" providerId="LiveId" clId="{6F07B116-845F-4573-8030-86AD65588BDF}" dt="2019-07-03T14:31:24.416" v="984" actId="478"/>
          <ac:spMkLst>
            <pc:docMk/>
            <pc:sldMk cId="1274024077" sldId="271"/>
            <ac:spMk id="3" creationId="{3A1859D7-1EAB-4B98-8704-A7BB92BC5600}"/>
          </ac:spMkLst>
        </pc:spChg>
        <pc:picChg chg="add mod">
          <ac:chgData name="Jun Han" userId="26ff0585c7aadba8" providerId="LiveId" clId="{6F07B116-845F-4573-8030-86AD65588BDF}" dt="2019-07-03T14:31:39.584" v="990" actId="1440"/>
          <ac:picMkLst>
            <pc:docMk/>
            <pc:sldMk cId="1274024077" sldId="271"/>
            <ac:picMk id="4" creationId="{2E7A1472-5AE1-4889-9509-6AA6939E675C}"/>
          </ac:picMkLst>
        </pc:picChg>
      </pc:sldChg>
      <pc:sldChg chg="modSp add">
        <pc:chgData name="Jun Han" userId="26ff0585c7aadba8" providerId="LiveId" clId="{6F07B116-845F-4573-8030-86AD65588BDF}" dt="2019-07-03T14:52:23.867" v="1214" actId="20577"/>
        <pc:sldMkLst>
          <pc:docMk/>
          <pc:sldMk cId="3223340551" sldId="272"/>
        </pc:sldMkLst>
        <pc:spChg chg="mod">
          <ac:chgData name="Jun Han" userId="26ff0585c7aadba8" providerId="LiveId" clId="{6F07B116-845F-4573-8030-86AD65588BDF}" dt="2019-07-03T14:39:17.699" v="1075" actId="5793"/>
          <ac:spMkLst>
            <pc:docMk/>
            <pc:sldMk cId="3223340551" sldId="272"/>
            <ac:spMk id="2" creationId="{B71C45AC-5089-4ABF-AB7E-33D67F00C037}"/>
          </ac:spMkLst>
        </pc:spChg>
        <pc:spChg chg="mod">
          <ac:chgData name="Jun Han" userId="26ff0585c7aadba8" providerId="LiveId" clId="{6F07B116-845F-4573-8030-86AD65588BDF}" dt="2019-07-03T14:52:23.867" v="1214" actId="20577"/>
          <ac:spMkLst>
            <pc:docMk/>
            <pc:sldMk cId="3223340551" sldId="272"/>
            <ac:spMk id="3" creationId="{1D0AAC1D-DB5E-4075-8D45-033AE6B5B228}"/>
          </ac:spMkLst>
        </pc:spChg>
      </pc:sldChg>
      <pc:sldChg chg="delSp add del">
        <pc:chgData name="Jun Han" userId="26ff0585c7aadba8" providerId="LiveId" clId="{6F07B116-845F-4573-8030-86AD65588BDF}" dt="2019-07-03T14:35:45.750" v="1017" actId="47"/>
        <pc:sldMkLst>
          <pc:docMk/>
          <pc:sldMk cId="1398327546" sldId="273"/>
        </pc:sldMkLst>
        <pc:picChg chg="del">
          <ac:chgData name="Jun Han" userId="26ff0585c7aadba8" providerId="LiveId" clId="{6F07B116-845F-4573-8030-86AD65588BDF}" dt="2019-07-03T14:34:20.132" v="1003" actId="478"/>
          <ac:picMkLst>
            <pc:docMk/>
            <pc:sldMk cId="1398327546" sldId="273"/>
            <ac:picMk id="4" creationId="{2E7A1472-5AE1-4889-9509-6AA6939E675C}"/>
          </ac:picMkLst>
        </pc:picChg>
      </pc:sldChg>
      <pc:sldChg chg="addSp delSp modSp add">
        <pc:chgData name="Jun Han" userId="26ff0585c7aadba8" providerId="LiveId" clId="{6F07B116-845F-4573-8030-86AD65588BDF}" dt="2019-07-03T14:34:44.816" v="1016"/>
        <pc:sldMkLst>
          <pc:docMk/>
          <pc:sldMk cId="1022377321" sldId="274"/>
        </pc:sldMkLst>
        <pc:spChg chg="mod">
          <ac:chgData name="Jun Han" userId="26ff0585c7aadba8" providerId="LiveId" clId="{6F07B116-845F-4573-8030-86AD65588BDF}" dt="2019-07-03T14:34:44.816" v="1016"/>
          <ac:spMkLst>
            <pc:docMk/>
            <pc:sldMk cId="1022377321" sldId="274"/>
            <ac:spMk id="2" creationId="{BCDB9FF2-A33C-4BA0-909A-3AC232C91A3F}"/>
          </ac:spMkLst>
        </pc:spChg>
        <pc:picChg chg="add mod">
          <ac:chgData name="Jun Han" userId="26ff0585c7aadba8" providerId="LiveId" clId="{6F07B116-845F-4573-8030-86AD65588BDF}" dt="2019-07-03T14:34:38.830" v="1009" actId="1076"/>
          <ac:picMkLst>
            <pc:docMk/>
            <pc:sldMk cId="1022377321" sldId="274"/>
            <ac:picMk id="3" creationId="{7F62A2FA-6AC7-4E5C-AC1D-5CE2B7516E61}"/>
          </ac:picMkLst>
        </pc:picChg>
        <pc:picChg chg="del">
          <ac:chgData name="Jun Han" userId="26ff0585c7aadba8" providerId="LiveId" clId="{6F07B116-845F-4573-8030-86AD65588BDF}" dt="2019-07-03T14:34:29.835" v="1005" actId="478"/>
          <ac:picMkLst>
            <pc:docMk/>
            <pc:sldMk cId="1022377321" sldId="274"/>
            <ac:picMk id="4" creationId="{2E7A1472-5AE1-4889-9509-6AA6939E675C}"/>
          </ac:picMkLst>
        </pc:picChg>
      </pc:sldChg>
      <pc:sldChg chg="modSp">
        <pc:chgData name="Jun Han" userId="26ff0585c7aadba8" providerId="LiveId" clId="{6F07B116-845F-4573-8030-86AD65588BDF}" dt="2019-07-03T14:37:36.370" v="1039" actId="20577"/>
        <pc:sldMkLst>
          <pc:docMk/>
          <pc:sldMk cId="321848357" sldId="275"/>
        </pc:sldMkLst>
        <pc:spChg chg="mod">
          <ac:chgData name="Jun Han" userId="26ff0585c7aadba8" providerId="LiveId" clId="{6F07B116-845F-4573-8030-86AD65588BDF}" dt="2019-07-03T14:37:36.370" v="1039" actId="20577"/>
          <ac:spMkLst>
            <pc:docMk/>
            <pc:sldMk cId="321848357" sldId="275"/>
            <ac:spMk id="2" creationId="{E2A81838-B65A-47F1-B08B-3F90EDAB340D}"/>
          </ac:spMkLst>
        </pc:spChg>
      </pc:sldChg>
      <pc:sldChg chg="delSp add del setBg delDesignElem">
        <pc:chgData name="Jun Han" userId="26ff0585c7aadba8" providerId="LiveId" clId="{6F07B116-845F-4573-8030-86AD65588BDF}" dt="2019-07-03T14:37:14.018" v="1020" actId="2696"/>
        <pc:sldMkLst>
          <pc:docMk/>
          <pc:sldMk cId="531462033" sldId="275"/>
        </pc:sldMkLst>
        <pc:spChg chg="del">
          <ac:chgData name="Jun Han" userId="26ff0585c7aadba8" providerId="LiveId" clId="{6F07B116-845F-4573-8030-86AD65588BDF}" dt="2019-07-03T14:37:12.415" v="1019"/>
          <ac:spMkLst>
            <pc:docMk/>
            <pc:sldMk cId="531462033" sldId="275"/>
            <ac:spMk id="7" creationId="{23962611-DFD5-4092-AAFD-559E3DFCE2C9}"/>
          </ac:spMkLst>
        </pc:spChg>
        <pc:picChg chg="del">
          <ac:chgData name="Jun Han" userId="26ff0585c7aadba8" providerId="LiveId" clId="{6F07B116-845F-4573-8030-86AD65588BDF}" dt="2019-07-03T14:37:12.415" v="1019"/>
          <ac:picMkLst>
            <pc:docMk/>
            <pc:sldMk cId="531462033" sldId="275"/>
            <ac:picMk id="9" creationId="{2270F1FA-0425-408F-9861-80BF5AFB276D}"/>
          </ac:picMkLst>
        </pc:picChg>
      </pc:sldChg>
      <pc:sldChg chg="del">
        <pc:chgData name="Jun Han" userId="26ff0585c7aadba8" providerId="LiveId" clId="{6F07B116-845F-4573-8030-86AD65588BDF}" dt="2019-07-03T14:37:22.780" v="1021"/>
        <pc:sldMkLst>
          <pc:docMk/>
          <pc:sldMk cId="2146881214" sldId="275"/>
        </pc:sldMkLst>
      </pc:sldChg>
      <pc:sldChg chg="addSp delSp modSp add">
        <pc:chgData name="Jun Han" userId="26ff0585c7aadba8" providerId="LiveId" clId="{6F07B116-845F-4573-8030-86AD65588BDF}" dt="2019-07-03T14:46:45.708" v="1174" actId="1076"/>
        <pc:sldMkLst>
          <pc:docMk/>
          <pc:sldMk cId="2110196480" sldId="276"/>
        </pc:sldMkLst>
        <pc:spChg chg="mod">
          <ac:chgData name="Jun Han" userId="26ff0585c7aadba8" providerId="LiveId" clId="{6F07B116-845F-4573-8030-86AD65588BDF}" dt="2019-07-03T14:46:40.057" v="1172" actId="20577"/>
          <ac:spMkLst>
            <pc:docMk/>
            <pc:sldMk cId="2110196480" sldId="276"/>
            <ac:spMk id="2" creationId="{0151A3C4-BF7D-4DB3-878C-2BDFE6988489}"/>
          </ac:spMkLst>
        </pc:spChg>
        <pc:spChg chg="del">
          <ac:chgData name="Jun Han" userId="26ff0585c7aadba8" providerId="LiveId" clId="{6F07B116-845F-4573-8030-86AD65588BDF}" dt="2019-07-03T14:46:43.136" v="1173" actId="478"/>
          <ac:spMkLst>
            <pc:docMk/>
            <pc:sldMk cId="2110196480" sldId="276"/>
            <ac:spMk id="3" creationId="{DB5FBEF1-0ACF-47EB-8418-529C5892886A}"/>
          </ac:spMkLst>
        </pc:spChg>
        <pc:picChg chg="add mod">
          <ac:chgData name="Jun Han" userId="26ff0585c7aadba8" providerId="LiveId" clId="{6F07B116-845F-4573-8030-86AD65588BDF}" dt="2019-07-03T14:46:45.708" v="1174" actId="1076"/>
          <ac:picMkLst>
            <pc:docMk/>
            <pc:sldMk cId="2110196480" sldId="276"/>
            <ac:picMk id="1026" creationId="{BB1C9ECB-EBD0-4F7F-9AD0-ADEDDEC565E7}"/>
          </ac:picMkLst>
        </pc:picChg>
      </pc:sldChg>
      <pc:sldChg chg="addSp modSp add">
        <pc:chgData name="Jun Han" userId="26ff0585c7aadba8" providerId="LiveId" clId="{6F07B116-845F-4573-8030-86AD65588BDF}" dt="2019-07-03T14:49:51.179" v="1196" actId="1036"/>
        <pc:sldMkLst>
          <pc:docMk/>
          <pc:sldMk cId="1812256019" sldId="277"/>
        </pc:sldMkLst>
        <pc:spChg chg="mod">
          <ac:chgData name="Jun Han" userId="26ff0585c7aadba8" providerId="LiveId" clId="{6F07B116-845F-4573-8030-86AD65588BDF}" dt="2019-07-03T14:49:48.563" v="1184" actId="14100"/>
          <ac:spMkLst>
            <pc:docMk/>
            <pc:sldMk cId="1812256019" sldId="277"/>
            <ac:spMk id="2" creationId="{E791A936-A091-402E-9E5E-EED8F83C6195}"/>
          </ac:spMkLst>
        </pc:spChg>
        <pc:picChg chg="add mod">
          <ac:chgData name="Jun Han" userId="26ff0585c7aadba8" providerId="LiveId" clId="{6F07B116-845F-4573-8030-86AD65588BDF}" dt="2019-07-03T14:49:51.179" v="1196" actId="1036"/>
          <ac:picMkLst>
            <pc:docMk/>
            <pc:sldMk cId="1812256019" sldId="277"/>
            <ac:picMk id="4" creationId="{2E8D5B98-D44A-49BE-B385-C02898AF8C21}"/>
          </ac:picMkLst>
        </pc:picChg>
      </pc:sldChg>
      <pc:sldChg chg="addSp modSp add">
        <pc:chgData name="Jun Han" userId="26ff0585c7aadba8" providerId="LiveId" clId="{6F07B116-845F-4573-8030-86AD65588BDF}" dt="2019-07-03T14:50:35.676" v="1201" actId="1076"/>
        <pc:sldMkLst>
          <pc:docMk/>
          <pc:sldMk cId="10276028" sldId="278"/>
        </pc:sldMkLst>
        <pc:spChg chg="mod">
          <ac:chgData name="Jun Han" userId="26ff0585c7aadba8" providerId="LiveId" clId="{6F07B116-845F-4573-8030-86AD65588BDF}" dt="2019-07-03T14:50:12.246" v="1198"/>
          <ac:spMkLst>
            <pc:docMk/>
            <pc:sldMk cId="10276028" sldId="278"/>
            <ac:spMk id="2" creationId="{7249D7C3-E8B8-480E-B2E5-FDDD2D45793B}"/>
          </ac:spMkLst>
        </pc:spChg>
        <pc:picChg chg="add mod">
          <ac:chgData name="Jun Han" userId="26ff0585c7aadba8" providerId="LiveId" clId="{6F07B116-845F-4573-8030-86AD65588BDF}" dt="2019-07-03T14:50:35.676" v="1201" actId="1076"/>
          <ac:picMkLst>
            <pc:docMk/>
            <pc:sldMk cId="10276028" sldId="278"/>
            <ac:picMk id="4" creationId="{0B449026-A2FC-414D-A2ED-51FA97600E96}"/>
          </ac:picMkLst>
        </pc:picChg>
      </pc:sldChg>
    </pc:docChg>
  </pc:docChgLst>
  <pc:docChgLst>
    <pc:chgData name="Han Jun" userId="26ff0585c7aadba8" providerId="LiveId" clId="{C45749B9-8F7A-4A4D-B678-F66806E203EF}"/>
    <pc:docChg chg="undo redo custSel mod addSld delSld modSld sldOrd">
      <pc:chgData name="Han Jun" userId="26ff0585c7aadba8" providerId="LiveId" clId="{C45749B9-8F7A-4A4D-B678-F66806E203EF}" dt="2019-07-25T14:46:29.673" v="884" actId="1076"/>
      <pc:docMkLst>
        <pc:docMk/>
      </pc:docMkLst>
      <pc:sldChg chg="addSp delSp modSp">
        <pc:chgData name="Han Jun" userId="26ff0585c7aadba8" providerId="LiveId" clId="{C45749B9-8F7A-4A4D-B678-F66806E203EF}" dt="2019-07-25T13:04:37.370" v="10" actId="1076"/>
        <pc:sldMkLst>
          <pc:docMk/>
          <pc:sldMk cId="2129329514" sldId="256"/>
        </pc:sldMkLst>
        <pc:spChg chg="mod">
          <ac:chgData name="Han Jun" userId="26ff0585c7aadba8" providerId="LiveId" clId="{C45749B9-8F7A-4A4D-B678-F66806E203EF}" dt="2019-07-25T13:04:37.370" v="10" actId="1076"/>
          <ac:spMkLst>
            <pc:docMk/>
            <pc:sldMk cId="2129329514" sldId="256"/>
            <ac:spMk id="2" creationId="{6F42F07F-2ED1-4CF0-8A4F-3862BCFCF07C}"/>
          </ac:spMkLst>
        </pc:spChg>
        <pc:spChg chg="del">
          <ac:chgData name="Han Jun" userId="26ff0585c7aadba8" providerId="LiveId" clId="{C45749B9-8F7A-4A4D-B678-F66806E203EF}" dt="2019-07-25T13:03:29.112" v="0" actId="478"/>
          <ac:spMkLst>
            <pc:docMk/>
            <pc:sldMk cId="2129329514" sldId="256"/>
            <ac:spMk id="3" creationId="{0E1C2378-348E-4E30-AF01-6250F1480C02}"/>
          </ac:spMkLst>
        </pc:spChg>
        <pc:spChg chg="add del mod">
          <ac:chgData name="Han Jun" userId="26ff0585c7aadba8" providerId="LiveId" clId="{C45749B9-8F7A-4A4D-B678-F66806E203EF}" dt="2019-07-25T13:03:35.419" v="1" actId="478"/>
          <ac:spMkLst>
            <pc:docMk/>
            <pc:sldMk cId="2129329514" sldId="256"/>
            <ac:spMk id="8" creationId="{A33DD5C7-5EEA-48D7-B8AB-913ECFDABDAC}"/>
          </ac:spMkLst>
        </pc:spChg>
      </pc:sldChg>
      <pc:sldChg chg="del">
        <pc:chgData name="Han Jun" userId="26ff0585c7aadba8" providerId="LiveId" clId="{C45749B9-8F7A-4A4D-B678-F66806E203EF}" dt="2019-07-25T13:08:56.821" v="54" actId="47"/>
        <pc:sldMkLst>
          <pc:docMk/>
          <pc:sldMk cId="3468949694" sldId="257"/>
        </pc:sldMkLst>
      </pc:sldChg>
      <pc:sldChg chg="del">
        <pc:chgData name="Han Jun" userId="26ff0585c7aadba8" providerId="LiveId" clId="{C45749B9-8F7A-4A4D-B678-F66806E203EF}" dt="2019-07-25T13:08:56.821" v="54" actId="47"/>
        <pc:sldMkLst>
          <pc:docMk/>
          <pc:sldMk cId="714262424" sldId="258"/>
        </pc:sldMkLst>
      </pc:sldChg>
      <pc:sldChg chg="del">
        <pc:chgData name="Han Jun" userId="26ff0585c7aadba8" providerId="LiveId" clId="{C45749B9-8F7A-4A4D-B678-F66806E203EF}" dt="2019-07-25T13:08:56.821" v="54" actId="47"/>
        <pc:sldMkLst>
          <pc:docMk/>
          <pc:sldMk cId="3470120686" sldId="259"/>
        </pc:sldMkLst>
      </pc:sldChg>
      <pc:sldChg chg="del">
        <pc:chgData name="Han Jun" userId="26ff0585c7aadba8" providerId="LiveId" clId="{C45749B9-8F7A-4A4D-B678-F66806E203EF}" dt="2019-07-25T13:05:29.701" v="37" actId="47"/>
        <pc:sldMkLst>
          <pc:docMk/>
          <pc:sldMk cId="2666849549" sldId="260"/>
        </pc:sldMkLst>
      </pc:sldChg>
      <pc:sldChg chg="del">
        <pc:chgData name="Han Jun" userId="26ff0585c7aadba8" providerId="LiveId" clId="{C45749B9-8F7A-4A4D-B678-F66806E203EF}" dt="2019-07-25T13:08:56.821" v="54" actId="47"/>
        <pc:sldMkLst>
          <pc:docMk/>
          <pc:sldMk cId="3268884704" sldId="261"/>
        </pc:sldMkLst>
      </pc:sldChg>
      <pc:sldChg chg="del">
        <pc:chgData name="Han Jun" userId="26ff0585c7aadba8" providerId="LiveId" clId="{C45749B9-8F7A-4A4D-B678-F66806E203EF}" dt="2019-07-25T13:09:02.584" v="55" actId="47"/>
        <pc:sldMkLst>
          <pc:docMk/>
          <pc:sldMk cId="1445442879" sldId="263"/>
        </pc:sldMkLst>
      </pc:sldChg>
      <pc:sldChg chg="del">
        <pc:chgData name="Han Jun" userId="26ff0585c7aadba8" providerId="LiveId" clId="{C45749B9-8F7A-4A4D-B678-F66806E203EF}" dt="2019-07-25T13:09:02.584" v="55" actId="47"/>
        <pc:sldMkLst>
          <pc:docMk/>
          <pc:sldMk cId="3938686576" sldId="264"/>
        </pc:sldMkLst>
      </pc:sldChg>
      <pc:sldChg chg="del">
        <pc:chgData name="Han Jun" userId="26ff0585c7aadba8" providerId="LiveId" clId="{C45749B9-8F7A-4A4D-B678-F66806E203EF}" dt="2019-07-25T13:42:20.625" v="231" actId="47"/>
        <pc:sldMkLst>
          <pc:docMk/>
          <pc:sldMk cId="2568019698" sldId="265"/>
        </pc:sldMkLst>
      </pc:sldChg>
      <pc:sldChg chg="del">
        <pc:chgData name="Han Jun" userId="26ff0585c7aadba8" providerId="LiveId" clId="{C45749B9-8F7A-4A4D-B678-F66806E203EF}" dt="2019-07-25T13:49:54.172" v="285" actId="47"/>
        <pc:sldMkLst>
          <pc:docMk/>
          <pc:sldMk cId="3141181618" sldId="266"/>
        </pc:sldMkLst>
      </pc:sldChg>
      <pc:sldChg chg="del">
        <pc:chgData name="Han Jun" userId="26ff0585c7aadba8" providerId="LiveId" clId="{C45749B9-8F7A-4A4D-B678-F66806E203EF}" dt="2019-07-25T13:43:21.241" v="237" actId="47"/>
        <pc:sldMkLst>
          <pc:docMk/>
          <pc:sldMk cId="3765398682" sldId="269"/>
        </pc:sldMkLst>
      </pc:sldChg>
      <pc:sldChg chg="del">
        <pc:chgData name="Han Jun" userId="26ff0585c7aadba8" providerId="LiveId" clId="{C45749B9-8F7A-4A4D-B678-F66806E203EF}" dt="2019-07-25T13:42:20.625" v="231" actId="47"/>
        <pc:sldMkLst>
          <pc:docMk/>
          <pc:sldMk cId="2640049812" sldId="270"/>
        </pc:sldMkLst>
      </pc:sldChg>
      <pc:sldChg chg="del">
        <pc:chgData name="Han Jun" userId="26ff0585c7aadba8" providerId="LiveId" clId="{C45749B9-8F7A-4A4D-B678-F66806E203EF}" dt="2019-07-25T13:42:20.625" v="231" actId="47"/>
        <pc:sldMkLst>
          <pc:docMk/>
          <pc:sldMk cId="1274024077" sldId="271"/>
        </pc:sldMkLst>
      </pc:sldChg>
      <pc:sldChg chg="addSp modSp mod setBg modAnim">
        <pc:chgData name="Han Jun" userId="26ff0585c7aadba8" providerId="LiveId" clId="{C45749B9-8F7A-4A4D-B678-F66806E203EF}" dt="2019-07-25T13:59:08.838" v="604"/>
        <pc:sldMkLst>
          <pc:docMk/>
          <pc:sldMk cId="3223340551" sldId="272"/>
        </pc:sldMkLst>
        <pc:spChg chg="mod">
          <ac:chgData name="Han Jun" userId="26ff0585c7aadba8" providerId="LiveId" clId="{C45749B9-8F7A-4A4D-B678-F66806E203EF}" dt="2019-07-25T13:58:27.921" v="603" actId="26606"/>
          <ac:spMkLst>
            <pc:docMk/>
            <pc:sldMk cId="3223340551" sldId="272"/>
            <ac:spMk id="2" creationId="{B71C45AC-5089-4ABF-AB7E-33D67F00C037}"/>
          </ac:spMkLst>
        </pc:spChg>
        <pc:spChg chg="mod">
          <ac:chgData name="Han Jun" userId="26ff0585c7aadba8" providerId="LiveId" clId="{C45749B9-8F7A-4A4D-B678-F66806E203EF}" dt="2019-07-25T13:58:27.921" v="603" actId="26606"/>
          <ac:spMkLst>
            <pc:docMk/>
            <pc:sldMk cId="3223340551" sldId="272"/>
            <ac:spMk id="3" creationId="{1D0AAC1D-DB5E-4075-8D45-033AE6B5B228}"/>
          </ac:spMkLst>
        </pc:spChg>
        <pc:spChg chg="add">
          <ac:chgData name="Han Jun" userId="26ff0585c7aadba8" providerId="LiveId" clId="{C45749B9-8F7A-4A4D-B678-F66806E203EF}" dt="2019-07-25T13:58:27.921" v="603" actId="26606"/>
          <ac:spMkLst>
            <pc:docMk/>
            <pc:sldMk cId="3223340551" sldId="272"/>
            <ac:spMk id="9" creationId="{81AEB8A9-B768-4E30-BA55-D919E6687343}"/>
          </ac:spMkLst>
        </pc:spChg>
        <pc:picChg chg="add mod">
          <ac:chgData name="Han Jun" userId="26ff0585c7aadba8" providerId="LiveId" clId="{C45749B9-8F7A-4A4D-B678-F66806E203EF}" dt="2019-07-25T13:58:27.921" v="603" actId="26606"/>
          <ac:picMkLst>
            <pc:docMk/>
            <pc:sldMk cId="3223340551" sldId="272"/>
            <ac:picMk id="4" creationId="{53063147-DC91-456E-9E95-EADF92873086}"/>
          </ac:picMkLst>
        </pc:picChg>
      </pc:sldChg>
      <pc:sldChg chg="del">
        <pc:chgData name="Han Jun" userId="26ff0585c7aadba8" providerId="LiveId" clId="{C45749B9-8F7A-4A4D-B678-F66806E203EF}" dt="2019-07-25T13:42:20.625" v="231" actId="47"/>
        <pc:sldMkLst>
          <pc:docMk/>
          <pc:sldMk cId="1022377321" sldId="274"/>
        </pc:sldMkLst>
      </pc:sldChg>
      <pc:sldChg chg="del">
        <pc:chgData name="Han Jun" userId="26ff0585c7aadba8" providerId="LiveId" clId="{C45749B9-8F7A-4A4D-B678-F66806E203EF}" dt="2019-07-25T13:42:27.199" v="232" actId="47"/>
        <pc:sldMkLst>
          <pc:docMk/>
          <pc:sldMk cId="321848357" sldId="275"/>
        </pc:sldMkLst>
      </pc:sldChg>
      <pc:sldChg chg="del">
        <pc:chgData name="Han Jun" userId="26ff0585c7aadba8" providerId="LiveId" clId="{C45749B9-8F7A-4A4D-B678-F66806E203EF}" dt="2019-07-25T13:59:27.560" v="605" actId="47"/>
        <pc:sldMkLst>
          <pc:docMk/>
          <pc:sldMk cId="2110196480" sldId="276"/>
        </pc:sldMkLst>
      </pc:sldChg>
      <pc:sldChg chg="del">
        <pc:chgData name="Han Jun" userId="26ff0585c7aadba8" providerId="LiveId" clId="{C45749B9-8F7A-4A4D-B678-F66806E203EF}" dt="2019-07-25T13:43:10.125" v="234" actId="47"/>
        <pc:sldMkLst>
          <pc:docMk/>
          <pc:sldMk cId="1812256019" sldId="277"/>
        </pc:sldMkLst>
      </pc:sldChg>
      <pc:sldChg chg="del">
        <pc:chgData name="Han Jun" userId="26ff0585c7aadba8" providerId="LiveId" clId="{C45749B9-8F7A-4A4D-B678-F66806E203EF}" dt="2019-07-25T13:43:12.165" v="235" actId="47"/>
        <pc:sldMkLst>
          <pc:docMk/>
          <pc:sldMk cId="10276028" sldId="278"/>
        </pc:sldMkLst>
      </pc:sldChg>
      <pc:sldChg chg="addSp delSp modSp mod ord setBg">
        <pc:chgData name="Han Jun" userId="26ff0585c7aadba8" providerId="LiveId" clId="{C45749B9-8F7A-4A4D-B678-F66806E203EF}" dt="2019-07-25T13:33:50.225" v="153" actId="20577"/>
        <pc:sldMkLst>
          <pc:docMk/>
          <pc:sldMk cId="3592542722" sldId="279"/>
        </pc:sldMkLst>
        <pc:spChg chg="mod">
          <ac:chgData name="Han Jun" userId="26ff0585c7aadba8" providerId="LiveId" clId="{C45749B9-8F7A-4A4D-B678-F66806E203EF}" dt="2019-07-25T13:28:44.807" v="71" actId="26606"/>
          <ac:spMkLst>
            <pc:docMk/>
            <pc:sldMk cId="3592542722" sldId="279"/>
            <ac:spMk id="2" creationId="{71CABF41-E751-42EF-8194-B70E9170A2C0}"/>
          </ac:spMkLst>
        </pc:spChg>
        <pc:spChg chg="mod">
          <ac:chgData name="Han Jun" userId="26ff0585c7aadba8" providerId="LiveId" clId="{C45749B9-8F7A-4A4D-B678-F66806E203EF}" dt="2019-07-25T13:33:50.225" v="153" actId="20577"/>
          <ac:spMkLst>
            <pc:docMk/>
            <pc:sldMk cId="3592542722" sldId="279"/>
            <ac:spMk id="3" creationId="{72687C88-B97C-4DE2-AB4E-2940D1E7405C}"/>
          </ac:spMkLst>
        </pc:spChg>
        <pc:spChg chg="add del">
          <ac:chgData name="Han Jun" userId="26ff0585c7aadba8" providerId="LiveId" clId="{C45749B9-8F7A-4A4D-B678-F66806E203EF}" dt="2019-07-25T13:28:44.719" v="70" actId="26606"/>
          <ac:spMkLst>
            <pc:docMk/>
            <pc:sldMk cId="3592542722" sldId="279"/>
            <ac:spMk id="8" creationId="{6F9EB9F2-07E2-4D64-BBD8-BB5B217F1218}"/>
          </ac:spMkLst>
        </pc:spChg>
        <pc:spChg chg="add">
          <ac:chgData name="Han Jun" userId="26ff0585c7aadba8" providerId="LiveId" clId="{C45749B9-8F7A-4A4D-B678-F66806E203EF}" dt="2019-07-25T13:28:44.807" v="71" actId="26606"/>
          <ac:spMkLst>
            <pc:docMk/>
            <pc:sldMk cId="3592542722" sldId="279"/>
            <ac:spMk id="12" creationId="{8D70B121-56F4-4848-B38B-182089D909FA}"/>
          </ac:spMkLst>
        </pc:spChg>
        <pc:cxnChg chg="add del">
          <ac:chgData name="Han Jun" userId="26ff0585c7aadba8" providerId="LiveId" clId="{C45749B9-8F7A-4A4D-B678-F66806E203EF}" dt="2019-07-25T13:28:44.719" v="70" actId="26606"/>
          <ac:cxnSpMkLst>
            <pc:docMk/>
            <pc:sldMk cId="3592542722" sldId="279"/>
            <ac:cxnSpMk id="10" creationId="{F0C57C7C-DFE9-4A1E-B7A9-DF40E63366BB}"/>
          </ac:cxnSpMkLst>
        </pc:cxnChg>
        <pc:cxnChg chg="add">
          <ac:chgData name="Han Jun" userId="26ff0585c7aadba8" providerId="LiveId" clId="{C45749B9-8F7A-4A4D-B678-F66806E203EF}" dt="2019-07-25T13:28:44.807" v="71" actId="26606"/>
          <ac:cxnSpMkLst>
            <pc:docMk/>
            <pc:sldMk cId="3592542722" sldId="279"/>
            <ac:cxnSpMk id="13" creationId="{2D72A2C9-F3CA-4216-8BAD-FA4C970C3C4E}"/>
          </ac:cxnSpMkLst>
        </pc:cxnChg>
      </pc:sldChg>
      <pc:sldChg chg="modSp ord">
        <pc:chgData name="Han Jun" userId="26ff0585c7aadba8" providerId="LiveId" clId="{C45749B9-8F7A-4A4D-B678-F66806E203EF}" dt="2019-07-25T13:34:32.042" v="168" actId="20577"/>
        <pc:sldMkLst>
          <pc:docMk/>
          <pc:sldMk cId="3888355703" sldId="280"/>
        </pc:sldMkLst>
        <pc:spChg chg="mod">
          <ac:chgData name="Han Jun" userId="26ff0585c7aadba8" providerId="LiveId" clId="{C45749B9-8F7A-4A4D-B678-F66806E203EF}" dt="2019-07-25T13:34:32.042" v="168" actId="20577"/>
          <ac:spMkLst>
            <pc:docMk/>
            <pc:sldMk cId="3888355703" sldId="280"/>
            <ac:spMk id="2" creationId="{E2A81838-B65A-47F1-B08B-3F90EDAB340D}"/>
          </ac:spMkLst>
        </pc:spChg>
      </pc:sldChg>
      <pc:sldChg chg="modSp">
        <pc:chgData name="Han Jun" userId="26ff0585c7aadba8" providerId="LiveId" clId="{C45749B9-8F7A-4A4D-B678-F66806E203EF}" dt="2019-07-25T14:42:30.728" v="861" actId="113"/>
        <pc:sldMkLst>
          <pc:docMk/>
          <pc:sldMk cId="806147546" sldId="281"/>
        </pc:sldMkLst>
        <pc:spChg chg="mod">
          <ac:chgData name="Han Jun" userId="26ff0585c7aadba8" providerId="LiveId" clId="{C45749B9-8F7A-4A4D-B678-F66806E203EF}" dt="2019-07-25T14:42:30.728" v="861" actId="113"/>
          <ac:spMkLst>
            <pc:docMk/>
            <pc:sldMk cId="806147546" sldId="281"/>
            <ac:spMk id="2" creationId="{92A65F1C-59D9-4AB2-885D-91E0A94A098C}"/>
          </ac:spMkLst>
        </pc:spChg>
      </pc:sldChg>
      <pc:sldChg chg="del">
        <pc:chgData name="Han Jun" userId="26ff0585c7aadba8" providerId="LiveId" clId="{C45749B9-8F7A-4A4D-B678-F66806E203EF}" dt="2019-07-25T13:42:09.507" v="230" actId="47"/>
        <pc:sldMkLst>
          <pc:docMk/>
          <pc:sldMk cId="2949941589" sldId="282"/>
        </pc:sldMkLst>
      </pc:sldChg>
      <pc:sldChg chg="del">
        <pc:chgData name="Han Jun" userId="26ff0585c7aadba8" providerId="LiveId" clId="{C45749B9-8F7A-4A4D-B678-F66806E203EF}" dt="2019-07-25T13:49:56.882" v="286" actId="47"/>
        <pc:sldMkLst>
          <pc:docMk/>
          <pc:sldMk cId="2022622538" sldId="283"/>
        </pc:sldMkLst>
      </pc:sldChg>
      <pc:sldChg chg="del">
        <pc:chgData name="Han Jun" userId="26ff0585c7aadba8" providerId="LiveId" clId="{C45749B9-8F7A-4A4D-B678-F66806E203EF}" dt="2019-07-25T13:42:37.597" v="233" actId="47"/>
        <pc:sldMkLst>
          <pc:docMk/>
          <pc:sldMk cId="2456440730" sldId="284"/>
        </pc:sldMkLst>
      </pc:sldChg>
      <pc:sldChg chg="del">
        <pc:chgData name="Han Jun" userId="26ff0585c7aadba8" providerId="LiveId" clId="{C45749B9-8F7A-4A4D-B678-F66806E203EF}" dt="2019-07-25T13:42:37.597" v="233" actId="47"/>
        <pc:sldMkLst>
          <pc:docMk/>
          <pc:sldMk cId="2980406032" sldId="285"/>
        </pc:sldMkLst>
      </pc:sldChg>
      <pc:sldChg chg="addSp delSp modSp add mod ord setBg">
        <pc:chgData name="Han Jun" userId="26ff0585c7aadba8" providerId="LiveId" clId="{C45749B9-8F7A-4A4D-B678-F66806E203EF}" dt="2019-07-25T13:34:08.017" v="154"/>
        <pc:sldMkLst>
          <pc:docMk/>
          <pc:sldMk cId="3260586733" sldId="286"/>
        </pc:sldMkLst>
        <pc:spChg chg="mod">
          <ac:chgData name="Han Jun" userId="26ff0585c7aadba8" providerId="LiveId" clId="{C45749B9-8F7A-4A4D-B678-F66806E203EF}" dt="2019-07-25T13:07:14.201" v="50" actId="26606"/>
          <ac:spMkLst>
            <pc:docMk/>
            <pc:sldMk cId="3260586733" sldId="286"/>
            <ac:spMk id="2" creationId="{741998C0-73F9-4665-9758-BC324AAF955B}"/>
          </ac:spMkLst>
        </pc:spChg>
        <pc:spChg chg="mod">
          <ac:chgData name="Han Jun" userId="26ff0585c7aadba8" providerId="LiveId" clId="{C45749B9-8F7A-4A4D-B678-F66806E203EF}" dt="2019-07-25T13:08:05.077" v="53" actId="207"/>
          <ac:spMkLst>
            <pc:docMk/>
            <pc:sldMk cId="3260586733" sldId="286"/>
            <ac:spMk id="3" creationId="{BA6D2864-A400-437E-8CBE-97F533C0D397}"/>
          </ac:spMkLst>
        </pc:spChg>
        <pc:spChg chg="add del">
          <ac:chgData name="Han Jun" userId="26ff0585c7aadba8" providerId="LiveId" clId="{C45749B9-8F7A-4A4D-B678-F66806E203EF}" dt="2019-07-25T13:07:01.285" v="45" actId="26606"/>
          <ac:spMkLst>
            <pc:docMk/>
            <pc:sldMk cId="3260586733" sldId="286"/>
            <ac:spMk id="5" creationId="{3B854194-185D-494D-905C-7C7CB2E30F6E}"/>
          </ac:spMkLst>
        </pc:spChg>
        <pc:spChg chg="add del">
          <ac:chgData name="Han Jun" userId="26ff0585c7aadba8" providerId="LiveId" clId="{C45749B9-8F7A-4A4D-B678-F66806E203EF}" dt="2019-07-25T13:07:01.285" v="45" actId="26606"/>
          <ac:spMkLst>
            <pc:docMk/>
            <pc:sldMk cId="3260586733" sldId="286"/>
            <ac:spMk id="6" creationId="{B4F5FA0D-0104-4987-8241-EFF7C85B88DE}"/>
          </ac:spMkLst>
        </pc:spChg>
        <pc:spChg chg="add del">
          <ac:chgData name="Han Jun" userId="26ff0585c7aadba8" providerId="LiveId" clId="{C45749B9-8F7A-4A4D-B678-F66806E203EF}" dt="2019-07-25T13:06:07.855" v="39" actId="26606"/>
          <ac:spMkLst>
            <pc:docMk/>
            <pc:sldMk cId="3260586733" sldId="286"/>
            <ac:spMk id="8" creationId="{8D70B121-56F4-4848-B38B-182089D909FA}"/>
          </ac:spMkLst>
        </pc:spChg>
        <pc:spChg chg="add del">
          <ac:chgData name="Han Jun" userId="26ff0585c7aadba8" providerId="LiveId" clId="{C45749B9-8F7A-4A4D-B678-F66806E203EF}" dt="2019-07-25T13:07:09.571" v="47" actId="26606"/>
          <ac:spMkLst>
            <pc:docMk/>
            <pc:sldMk cId="3260586733" sldId="286"/>
            <ac:spMk id="9" creationId="{8D70B121-56F4-4848-B38B-182089D909FA}"/>
          </ac:spMkLst>
        </pc:spChg>
        <pc:spChg chg="add del">
          <ac:chgData name="Han Jun" userId="26ff0585c7aadba8" providerId="LiveId" clId="{C45749B9-8F7A-4A4D-B678-F66806E203EF}" dt="2019-07-25T13:06:11.800" v="41" actId="26606"/>
          <ac:spMkLst>
            <pc:docMk/>
            <pc:sldMk cId="3260586733" sldId="286"/>
            <ac:spMk id="13" creationId="{3B854194-185D-494D-905C-7C7CB2E30F6E}"/>
          </ac:spMkLst>
        </pc:spChg>
        <pc:spChg chg="add del">
          <ac:chgData name="Han Jun" userId="26ff0585c7aadba8" providerId="LiveId" clId="{C45749B9-8F7A-4A4D-B678-F66806E203EF}" dt="2019-07-25T13:06:11.800" v="41" actId="26606"/>
          <ac:spMkLst>
            <pc:docMk/>
            <pc:sldMk cId="3260586733" sldId="286"/>
            <ac:spMk id="14" creationId="{B4F5FA0D-0104-4987-8241-EFF7C85B88DE}"/>
          </ac:spMkLst>
        </pc:spChg>
        <pc:spChg chg="add del">
          <ac:chgData name="Han Jun" userId="26ff0585c7aadba8" providerId="LiveId" clId="{C45749B9-8F7A-4A4D-B678-F66806E203EF}" dt="2019-07-25T13:07:14.148" v="49" actId="26606"/>
          <ac:spMkLst>
            <pc:docMk/>
            <pc:sldMk cId="3260586733" sldId="286"/>
            <ac:spMk id="15" creationId="{3B854194-185D-494D-905C-7C7CB2E30F6E}"/>
          </ac:spMkLst>
        </pc:spChg>
        <pc:spChg chg="add del">
          <ac:chgData name="Han Jun" userId="26ff0585c7aadba8" providerId="LiveId" clId="{C45749B9-8F7A-4A4D-B678-F66806E203EF}" dt="2019-07-25T13:06:48.208" v="43" actId="26606"/>
          <ac:spMkLst>
            <pc:docMk/>
            <pc:sldMk cId="3260586733" sldId="286"/>
            <ac:spMk id="16" creationId="{8D70B121-56F4-4848-B38B-182089D909FA}"/>
          </ac:spMkLst>
        </pc:spChg>
        <pc:spChg chg="add del">
          <ac:chgData name="Han Jun" userId="26ff0585c7aadba8" providerId="LiveId" clId="{C45749B9-8F7A-4A4D-B678-F66806E203EF}" dt="2019-07-25T13:07:14.148" v="49" actId="26606"/>
          <ac:spMkLst>
            <pc:docMk/>
            <pc:sldMk cId="3260586733" sldId="286"/>
            <ac:spMk id="18" creationId="{B4F5FA0D-0104-4987-8241-EFF7C85B88DE}"/>
          </ac:spMkLst>
        </pc:spChg>
        <pc:spChg chg="add">
          <ac:chgData name="Han Jun" userId="26ff0585c7aadba8" providerId="LiveId" clId="{C45749B9-8F7A-4A4D-B678-F66806E203EF}" dt="2019-07-25T13:07:14.201" v="50" actId="26606"/>
          <ac:spMkLst>
            <pc:docMk/>
            <pc:sldMk cId="3260586733" sldId="286"/>
            <ac:spMk id="21" creationId="{8D70B121-56F4-4848-B38B-182089D909FA}"/>
          </ac:spMkLst>
        </pc:spChg>
        <pc:picChg chg="add del">
          <ac:chgData name="Han Jun" userId="26ff0585c7aadba8" providerId="LiveId" clId="{C45749B9-8F7A-4A4D-B678-F66806E203EF}" dt="2019-07-25T13:07:01.285" v="45" actId="26606"/>
          <ac:picMkLst>
            <pc:docMk/>
            <pc:sldMk cId="3260586733" sldId="286"/>
            <ac:picMk id="7" creationId="{2897127E-6CEF-446C-BE87-93B7C46E49D1}"/>
          </ac:picMkLst>
        </pc:picChg>
        <pc:picChg chg="add del">
          <ac:chgData name="Han Jun" userId="26ff0585c7aadba8" providerId="LiveId" clId="{C45749B9-8F7A-4A4D-B678-F66806E203EF}" dt="2019-07-25T13:06:11.800" v="41" actId="26606"/>
          <ac:picMkLst>
            <pc:docMk/>
            <pc:sldMk cId="3260586733" sldId="286"/>
            <ac:picMk id="12" creationId="{2897127E-6CEF-446C-BE87-93B7C46E49D1}"/>
          </ac:picMkLst>
        </pc:picChg>
        <pc:picChg chg="add del">
          <ac:chgData name="Han Jun" userId="26ff0585c7aadba8" providerId="LiveId" clId="{C45749B9-8F7A-4A4D-B678-F66806E203EF}" dt="2019-07-25T13:07:14.148" v="49" actId="26606"/>
          <ac:picMkLst>
            <pc:docMk/>
            <pc:sldMk cId="3260586733" sldId="286"/>
            <ac:picMk id="19" creationId="{2897127E-6CEF-446C-BE87-93B7C46E49D1}"/>
          </ac:picMkLst>
        </pc:picChg>
        <pc:cxnChg chg="add del">
          <ac:chgData name="Han Jun" userId="26ff0585c7aadba8" providerId="LiveId" clId="{C45749B9-8F7A-4A4D-B678-F66806E203EF}" dt="2019-07-25T13:06:07.855" v="39" actId="26606"/>
          <ac:cxnSpMkLst>
            <pc:docMk/>
            <pc:sldMk cId="3260586733" sldId="286"/>
            <ac:cxnSpMk id="10" creationId="{2D72A2C9-F3CA-4216-8BAD-FA4C970C3C4E}"/>
          </ac:cxnSpMkLst>
        </pc:cxnChg>
        <pc:cxnChg chg="add del">
          <ac:chgData name="Han Jun" userId="26ff0585c7aadba8" providerId="LiveId" clId="{C45749B9-8F7A-4A4D-B678-F66806E203EF}" dt="2019-07-25T13:07:09.571" v="47" actId="26606"/>
          <ac:cxnSpMkLst>
            <pc:docMk/>
            <pc:sldMk cId="3260586733" sldId="286"/>
            <ac:cxnSpMk id="11" creationId="{2D72A2C9-F3CA-4216-8BAD-FA4C970C3C4E}"/>
          </ac:cxnSpMkLst>
        </pc:cxnChg>
        <pc:cxnChg chg="add del">
          <ac:chgData name="Han Jun" userId="26ff0585c7aadba8" providerId="LiveId" clId="{C45749B9-8F7A-4A4D-B678-F66806E203EF}" dt="2019-07-25T13:06:48.208" v="43" actId="26606"/>
          <ac:cxnSpMkLst>
            <pc:docMk/>
            <pc:sldMk cId="3260586733" sldId="286"/>
            <ac:cxnSpMk id="17" creationId="{2D72A2C9-F3CA-4216-8BAD-FA4C970C3C4E}"/>
          </ac:cxnSpMkLst>
        </pc:cxnChg>
        <pc:cxnChg chg="add">
          <ac:chgData name="Han Jun" userId="26ff0585c7aadba8" providerId="LiveId" clId="{C45749B9-8F7A-4A4D-B678-F66806E203EF}" dt="2019-07-25T13:07:14.201" v="50" actId="26606"/>
          <ac:cxnSpMkLst>
            <pc:docMk/>
            <pc:sldMk cId="3260586733" sldId="286"/>
            <ac:cxnSpMk id="22" creationId="{2D72A2C9-F3CA-4216-8BAD-FA4C970C3C4E}"/>
          </ac:cxnSpMkLst>
        </pc:cxnChg>
      </pc:sldChg>
      <pc:sldChg chg="addSp modSp add">
        <pc:chgData name="Han Jun" userId="26ff0585c7aadba8" providerId="LiveId" clId="{C45749B9-8F7A-4A4D-B678-F66806E203EF}" dt="2019-07-25T14:46:29.673" v="884" actId="1076"/>
        <pc:sldMkLst>
          <pc:docMk/>
          <pc:sldMk cId="769617176" sldId="287"/>
        </pc:sldMkLst>
        <pc:spChg chg="mod">
          <ac:chgData name="Han Jun" userId="26ff0585c7aadba8" providerId="LiveId" clId="{C45749B9-8F7A-4A4D-B678-F66806E203EF}" dt="2019-07-25T13:30:03.007" v="123" actId="20577"/>
          <ac:spMkLst>
            <pc:docMk/>
            <pc:sldMk cId="769617176" sldId="287"/>
            <ac:spMk id="2" creationId="{60612099-73D6-4416-AE28-44FC9FB2EE27}"/>
          </ac:spMkLst>
        </pc:spChg>
        <pc:spChg chg="mod">
          <ac:chgData name="Han Jun" userId="26ff0585c7aadba8" providerId="LiveId" clId="{C45749B9-8F7A-4A4D-B678-F66806E203EF}" dt="2019-07-25T13:35:42.478" v="207" actId="20577"/>
          <ac:spMkLst>
            <pc:docMk/>
            <pc:sldMk cId="769617176" sldId="287"/>
            <ac:spMk id="3" creationId="{F79AB909-CBEA-496C-BD71-20C75C89EC31}"/>
          </ac:spMkLst>
        </pc:spChg>
        <pc:picChg chg="add mod">
          <ac:chgData name="Han Jun" userId="26ff0585c7aadba8" providerId="LiveId" clId="{C45749B9-8F7A-4A4D-B678-F66806E203EF}" dt="2019-07-25T14:46:26.364" v="883" actId="1038"/>
          <ac:picMkLst>
            <pc:docMk/>
            <pc:sldMk cId="769617176" sldId="287"/>
            <ac:picMk id="5" creationId="{5163516A-0099-4394-98A4-23C51148CA95}"/>
          </ac:picMkLst>
        </pc:picChg>
        <pc:picChg chg="add mod">
          <ac:chgData name="Han Jun" userId="26ff0585c7aadba8" providerId="LiveId" clId="{C45749B9-8F7A-4A4D-B678-F66806E203EF}" dt="2019-07-25T14:46:29.673" v="884" actId="1076"/>
          <ac:picMkLst>
            <pc:docMk/>
            <pc:sldMk cId="769617176" sldId="287"/>
            <ac:picMk id="7" creationId="{1FB95A1B-AA30-4BE0-A0B9-C4C8BCB64B9E}"/>
          </ac:picMkLst>
        </pc:picChg>
      </pc:sldChg>
      <pc:sldChg chg="addSp delSp add del setBg delDesignElem">
        <pc:chgData name="Han Jun" userId="26ff0585c7aadba8" providerId="LiveId" clId="{C45749B9-8F7A-4A4D-B678-F66806E203EF}" dt="2019-07-25T13:34:20.260" v="157"/>
        <pc:sldMkLst>
          <pc:docMk/>
          <pc:sldMk cId="1245864403" sldId="288"/>
        </pc:sldMkLst>
        <pc:spChg chg="add del">
          <ac:chgData name="Han Jun" userId="26ff0585c7aadba8" providerId="LiveId" clId="{C45749B9-8F7A-4A4D-B678-F66806E203EF}" dt="2019-07-25T13:34:20.260" v="157"/>
          <ac:spMkLst>
            <pc:docMk/>
            <pc:sldMk cId="1245864403" sldId="288"/>
            <ac:spMk id="7" creationId="{23962611-DFD5-4092-AAFD-559E3DFCE2C9}"/>
          </ac:spMkLst>
        </pc:spChg>
        <pc:picChg chg="add del">
          <ac:chgData name="Han Jun" userId="26ff0585c7aadba8" providerId="LiveId" clId="{C45749B9-8F7A-4A4D-B678-F66806E203EF}" dt="2019-07-25T13:34:20.260" v="157"/>
          <ac:picMkLst>
            <pc:docMk/>
            <pc:sldMk cId="1245864403" sldId="288"/>
            <ac:picMk id="9" creationId="{2270F1FA-0425-408F-9861-80BF5AFB276D}"/>
          </ac:picMkLst>
        </pc:picChg>
      </pc:sldChg>
      <pc:sldChg chg="delSp add del setBg delDesignElem">
        <pc:chgData name="Han Jun" userId="26ff0585c7aadba8" providerId="LiveId" clId="{C45749B9-8F7A-4A4D-B678-F66806E203EF}" dt="2019-07-25T13:34:22.437" v="160" actId="2696"/>
        <pc:sldMkLst>
          <pc:docMk/>
          <pc:sldMk cId="3633612538" sldId="288"/>
        </pc:sldMkLst>
        <pc:spChg chg="del">
          <ac:chgData name="Han Jun" userId="26ff0585c7aadba8" providerId="LiveId" clId="{C45749B9-8F7A-4A4D-B678-F66806E203EF}" dt="2019-07-25T13:34:21.281" v="159"/>
          <ac:spMkLst>
            <pc:docMk/>
            <pc:sldMk cId="3633612538" sldId="288"/>
            <ac:spMk id="7" creationId="{23962611-DFD5-4092-AAFD-559E3DFCE2C9}"/>
          </ac:spMkLst>
        </pc:spChg>
        <pc:picChg chg="del">
          <ac:chgData name="Han Jun" userId="26ff0585c7aadba8" providerId="LiveId" clId="{C45749B9-8F7A-4A4D-B678-F66806E203EF}" dt="2019-07-25T13:34:21.281" v="159"/>
          <ac:picMkLst>
            <pc:docMk/>
            <pc:sldMk cId="3633612538" sldId="288"/>
            <ac:picMk id="9" creationId="{2270F1FA-0425-408F-9861-80BF5AFB276D}"/>
          </ac:picMkLst>
        </pc:picChg>
      </pc:sldChg>
      <pc:sldChg chg="add">
        <pc:chgData name="Han Jun" userId="26ff0585c7aadba8" providerId="LiveId" clId="{C45749B9-8F7A-4A4D-B678-F66806E203EF}" dt="2019-07-25T13:34:25.518" v="161"/>
        <pc:sldMkLst>
          <pc:docMk/>
          <pc:sldMk cId="3912827511" sldId="288"/>
        </pc:sldMkLst>
      </pc:sldChg>
      <pc:sldChg chg="modSp add ord">
        <pc:chgData name="Han Jun" userId="26ff0585c7aadba8" providerId="LiveId" clId="{C45749B9-8F7A-4A4D-B678-F66806E203EF}" dt="2019-07-25T13:41:42.604" v="225" actId="20577"/>
        <pc:sldMkLst>
          <pc:docMk/>
          <pc:sldMk cId="1009334487" sldId="289"/>
        </pc:sldMkLst>
        <pc:spChg chg="mod">
          <ac:chgData name="Han Jun" userId="26ff0585c7aadba8" providerId="LiveId" clId="{C45749B9-8F7A-4A4D-B678-F66806E203EF}" dt="2019-07-25T13:41:42.604" v="225" actId="20577"/>
          <ac:spMkLst>
            <pc:docMk/>
            <pc:sldMk cId="1009334487" sldId="289"/>
            <ac:spMk id="2" creationId="{E2A81838-B65A-47F1-B08B-3F90EDAB340D}"/>
          </ac:spMkLst>
        </pc:spChg>
      </pc:sldChg>
      <pc:sldChg chg="modSp add ord">
        <pc:chgData name="Han Jun" userId="26ff0585c7aadba8" providerId="LiveId" clId="{C45749B9-8F7A-4A4D-B678-F66806E203EF}" dt="2019-07-25T13:42:01.685" v="229"/>
        <pc:sldMkLst>
          <pc:docMk/>
          <pc:sldMk cId="717679464" sldId="290"/>
        </pc:sldMkLst>
        <pc:spChg chg="mod">
          <ac:chgData name="Han Jun" userId="26ff0585c7aadba8" providerId="LiveId" clId="{C45749B9-8F7A-4A4D-B678-F66806E203EF}" dt="2019-07-25T13:41:54.099" v="228" actId="20577"/>
          <ac:spMkLst>
            <pc:docMk/>
            <pc:sldMk cId="717679464" sldId="290"/>
            <ac:spMk id="2" creationId="{E2A81838-B65A-47F1-B08B-3F90EDAB340D}"/>
          </ac:spMkLst>
        </pc:spChg>
      </pc:sldChg>
      <pc:sldChg chg="addSp delSp modSp add mod setBg setClrOvrMap">
        <pc:chgData name="Han Jun" userId="26ff0585c7aadba8" providerId="LiveId" clId="{C45749B9-8F7A-4A4D-B678-F66806E203EF}" dt="2019-07-25T13:45:39.826" v="284" actId="113"/>
        <pc:sldMkLst>
          <pc:docMk/>
          <pc:sldMk cId="1740839731" sldId="291"/>
        </pc:sldMkLst>
        <pc:spChg chg="mod ord">
          <ac:chgData name="Han Jun" userId="26ff0585c7aadba8" providerId="LiveId" clId="{C45749B9-8F7A-4A4D-B678-F66806E203EF}" dt="2019-07-25T13:45:39.826" v="284" actId="113"/>
          <ac:spMkLst>
            <pc:docMk/>
            <pc:sldMk cId="1740839731" sldId="291"/>
            <ac:spMk id="2" creationId="{0318F6D7-AC23-4304-B009-FF81BF4C2D66}"/>
          </ac:spMkLst>
        </pc:spChg>
        <pc:spChg chg="del">
          <ac:chgData name="Han Jun" userId="26ff0585c7aadba8" providerId="LiveId" clId="{C45749B9-8F7A-4A4D-B678-F66806E203EF}" dt="2019-07-25T13:43:42.959" v="251" actId="478"/>
          <ac:spMkLst>
            <pc:docMk/>
            <pc:sldMk cId="1740839731" sldId="291"/>
            <ac:spMk id="3" creationId="{4B0F5560-AC40-41EB-A3A1-AEFA15EB8C2A}"/>
          </ac:spMkLst>
        </pc:spChg>
        <pc:spChg chg="add del">
          <ac:chgData name="Han Jun" userId="26ff0585c7aadba8" providerId="LiveId" clId="{C45749B9-8F7A-4A4D-B678-F66806E203EF}" dt="2019-07-25T13:44:32.532" v="254" actId="26606"/>
          <ac:spMkLst>
            <pc:docMk/>
            <pc:sldMk cId="1740839731" sldId="291"/>
            <ac:spMk id="9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4:38.140" v="256" actId="26606"/>
          <ac:spMkLst>
            <pc:docMk/>
            <pc:sldMk cId="1740839731" sldId="291"/>
            <ac:spMk id="12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4:41.501" v="258" actId="26606"/>
          <ac:spMkLst>
            <pc:docMk/>
            <pc:sldMk cId="1740839731" sldId="291"/>
            <ac:spMk id="15" creationId="{87CC2527-562A-4F69-B487-4371E5B243E7}"/>
          </ac:spMkLst>
        </pc:spChg>
        <pc:spChg chg="add del">
          <ac:chgData name="Han Jun" userId="26ff0585c7aadba8" providerId="LiveId" clId="{C45749B9-8F7A-4A4D-B678-F66806E203EF}" dt="2019-07-25T13:44:44.438" v="260" actId="26606"/>
          <ac:spMkLst>
            <pc:docMk/>
            <pc:sldMk cId="1740839731" sldId="291"/>
            <ac:spMk id="18" creationId="{E20EB187-900F-4AF5-813B-101456D9FD39}"/>
          </ac:spMkLst>
        </pc:spChg>
        <pc:spChg chg="add del">
          <ac:chgData name="Han Jun" userId="26ff0585c7aadba8" providerId="LiveId" clId="{C45749B9-8F7A-4A4D-B678-F66806E203EF}" dt="2019-07-25T13:44:46.343" v="262" actId="26606"/>
          <ac:spMkLst>
            <pc:docMk/>
            <pc:sldMk cId="1740839731" sldId="291"/>
            <ac:spMk id="21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4:50.216" v="264" actId="26606"/>
          <ac:spMkLst>
            <pc:docMk/>
            <pc:sldMk cId="1740839731" sldId="291"/>
            <ac:spMk id="25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4:51.311" v="266" actId="26606"/>
          <ac:spMkLst>
            <pc:docMk/>
            <pc:sldMk cId="1740839731" sldId="291"/>
            <ac:spMk id="27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4:53.731" v="268" actId="26606"/>
          <ac:spMkLst>
            <pc:docMk/>
            <pc:sldMk cId="1740839731" sldId="291"/>
            <ac:spMk id="31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4:55.341" v="270" actId="26606"/>
          <ac:spMkLst>
            <pc:docMk/>
            <pc:sldMk cId="1740839731" sldId="291"/>
            <ac:spMk id="33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5:03.843" v="272" actId="26606"/>
          <ac:spMkLst>
            <pc:docMk/>
            <pc:sldMk cId="1740839731" sldId="291"/>
            <ac:spMk id="37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5:15.712" v="274" actId="26606"/>
          <ac:spMkLst>
            <pc:docMk/>
            <pc:sldMk cId="1740839731" sldId="291"/>
            <ac:spMk id="39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5:23.977" v="276" actId="26606"/>
          <ac:spMkLst>
            <pc:docMk/>
            <pc:sldMk cId="1740839731" sldId="291"/>
            <ac:spMk id="43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5:31.676" v="278" actId="26606"/>
          <ac:spMkLst>
            <pc:docMk/>
            <pc:sldMk cId="1740839731" sldId="291"/>
            <ac:spMk id="45" creationId="{37C89E4B-3C9F-44B9-8B86-D9E3D112D8EC}"/>
          </ac:spMkLst>
        </pc:spChg>
        <pc:spChg chg="add del">
          <ac:chgData name="Han Jun" userId="26ff0585c7aadba8" providerId="LiveId" clId="{C45749B9-8F7A-4A4D-B678-F66806E203EF}" dt="2019-07-25T13:45:33.110" v="280" actId="26606"/>
          <ac:spMkLst>
            <pc:docMk/>
            <pc:sldMk cId="1740839731" sldId="291"/>
            <ac:spMk id="49" creationId="{71B2258F-86CA-4D4D-8270-BC05FCDEBFB3}"/>
          </ac:spMkLst>
        </pc:spChg>
        <pc:spChg chg="add del">
          <ac:chgData name="Han Jun" userId="26ff0585c7aadba8" providerId="LiveId" clId="{C45749B9-8F7A-4A4D-B678-F66806E203EF}" dt="2019-07-25T13:45:35.590" v="282" actId="26606"/>
          <ac:spMkLst>
            <pc:docMk/>
            <pc:sldMk cId="1740839731" sldId="291"/>
            <ac:spMk id="51" creationId="{37C89E4B-3C9F-44B9-8B86-D9E3D112D8EC}"/>
          </ac:spMkLst>
        </pc:spChg>
        <pc:spChg chg="add">
          <ac:chgData name="Han Jun" userId="26ff0585c7aadba8" providerId="LiveId" clId="{C45749B9-8F7A-4A4D-B678-F66806E203EF}" dt="2019-07-25T13:45:35.990" v="283" actId="26606"/>
          <ac:spMkLst>
            <pc:docMk/>
            <pc:sldMk cId="1740839731" sldId="291"/>
            <ac:spMk id="55" creationId="{71B2258F-86CA-4D4D-8270-BC05FCDEBFB3}"/>
          </ac:spMkLst>
        </pc:spChg>
        <pc:picChg chg="add mod">
          <ac:chgData name="Han Jun" userId="26ff0585c7aadba8" providerId="LiveId" clId="{C45749B9-8F7A-4A4D-B678-F66806E203EF}" dt="2019-07-25T13:45:35.990" v="283" actId="26606"/>
          <ac:picMkLst>
            <pc:docMk/>
            <pc:sldMk cId="1740839731" sldId="291"/>
            <ac:picMk id="4" creationId="{53C1DA62-B7C0-4779-9738-A343977E04B2}"/>
          </ac:picMkLst>
        </pc:picChg>
        <pc:cxnChg chg="add del">
          <ac:chgData name="Han Jun" userId="26ff0585c7aadba8" providerId="LiveId" clId="{C45749B9-8F7A-4A4D-B678-F66806E203EF}" dt="2019-07-25T13:44:38.140" v="256" actId="26606"/>
          <ac:cxnSpMkLst>
            <pc:docMk/>
            <pc:sldMk cId="1740839731" sldId="291"/>
            <ac:cxnSpMk id="11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4:38.140" v="256" actId="26606"/>
          <ac:cxnSpMkLst>
            <pc:docMk/>
            <pc:sldMk cId="1740839731" sldId="291"/>
            <ac:cxnSpMk id="13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4:41.501" v="258" actId="26606"/>
          <ac:cxnSpMkLst>
            <pc:docMk/>
            <pc:sldMk cId="1740839731" sldId="291"/>
            <ac:cxnSpMk id="16" creationId="{BCDAEC91-5BCE-4B55-9CC0-43EF94CB734B}"/>
          </ac:cxnSpMkLst>
        </pc:cxnChg>
        <pc:cxnChg chg="add del">
          <ac:chgData name="Han Jun" userId="26ff0585c7aadba8" providerId="LiveId" clId="{C45749B9-8F7A-4A4D-B678-F66806E203EF}" dt="2019-07-25T13:44:44.438" v="260" actId="26606"/>
          <ac:cxnSpMkLst>
            <pc:docMk/>
            <pc:sldMk cId="1740839731" sldId="291"/>
            <ac:cxnSpMk id="19" creationId="{624D17C8-E9C2-48A4-AA36-D7048A6CCC41}"/>
          </ac:cxnSpMkLst>
        </pc:cxnChg>
        <pc:cxnChg chg="add del">
          <ac:chgData name="Han Jun" userId="26ff0585c7aadba8" providerId="LiveId" clId="{C45749B9-8F7A-4A4D-B678-F66806E203EF}" dt="2019-07-25T13:44:46.343" v="262" actId="26606"/>
          <ac:cxnSpMkLst>
            <pc:docMk/>
            <pc:sldMk cId="1740839731" sldId="291"/>
            <ac:cxnSpMk id="22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4:46.343" v="262" actId="26606"/>
          <ac:cxnSpMkLst>
            <pc:docMk/>
            <pc:sldMk cId="1740839731" sldId="291"/>
            <ac:cxnSpMk id="23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4:51.311" v="266" actId="26606"/>
          <ac:cxnSpMkLst>
            <pc:docMk/>
            <pc:sldMk cId="1740839731" sldId="291"/>
            <ac:cxnSpMk id="28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4:51.311" v="266" actId="26606"/>
          <ac:cxnSpMkLst>
            <pc:docMk/>
            <pc:sldMk cId="1740839731" sldId="291"/>
            <ac:cxnSpMk id="29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4:55.341" v="270" actId="26606"/>
          <ac:cxnSpMkLst>
            <pc:docMk/>
            <pc:sldMk cId="1740839731" sldId="291"/>
            <ac:cxnSpMk id="34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4:55.341" v="270" actId="26606"/>
          <ac:cxnSpMkLst>
            <pc:docMk/>
            <pc:sldMk cId="1740839731" sldId="291"/>
            <ac:cxnSpMk id="35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5:15.712" v="274" actId="26606"/>
          <ac:cxnSpMkLst>
            <pc:docMk/>
            <pc:sldMk cId="1740839731" sldId="291"/>
            <ac:cxnSpMk id="40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5:15.712" v="274" actId="26606"/>
          <ac:cxnSpMkLst>
            <pc:docMk/>
            <pc:sldMk cId="1740839731" sldId="291"/>
            <ac:cxnSpMk id="41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5:31.676" v="278" actId="26606"/>
          <ac:cxnSpMkLst>
            <pc:docMk/>
            <pc:sldMk cId="1740839731" sldId="291"/>
            <ac:cxnSpMk id="46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5:31.676" v="278" actId="26606"/>
          <ac:cxnSpMkLst>
            <pc:docMk/>
            <pc:sldMk cId="1740839731" sldId="291"/>
            <ac:cxnSpMk id="47" creationId="{D891E407-403B-4764-86C9-33A56D3BCAA3}"/>
          </ac:cxnSpMkLst>
        </pc:cxnChg>
        <pc:cxnChg chg="add del">
          <ac:chgData name="Han Jun" userId="26ff0585c7aadba8" providerId="LiveId" clId="{C45749B9-8F7A-4A4D-B678-F66806E203EF}" dt="2019-07-25T13:45:35.590" v="282" actId="26606"/>
          <ac:cxnSpMkLst>
            <pc:docMk/>
            <pc:sldMk cId="1740839731" sldId="291"/>
            <ac:cxnSpMk id="52" creationId="{AA2EAA10-076F-46BD-8F0F-B9A2FB77A85C}"/>
          </ac:cxnSpMkLst>
        </pc:cxnChg>
        <pc:cxnChg chg="add del">
          <ac:chgData name="Han Jun" userId="26ff0585c7aadba8" providerId="LiveId" clId="{C45749B9-8F7A-4A4D-B678-F66806E203EF}" dt="2019-07-25T13:45:35.590" v="282" actId="26606"/>
          <ac:cxnSpMkLst>
            <pc:docMk/>
            <pc:sldMk cId="1740839731" sldId="291"/>
            <ac:cxnSpMk id="53" creationId="{D891E407-403B-4764-86C9-33A56D3BCAA3}"/>
          </ac:cxnSpMkLst>
        </pc:cxnChg>
      </pc:sldChg>
      <pc:sldChg chg="addSp modSp add mod setBg">
        <pc:chgData name="Han Jun" userId="26ff0585c7aadba8" providerId="LiveId" clId="{C45749B9-8F7A-4A4D-B678-F66806E203EF}" dt="2019-07-25T14:33:35.867" v="676" actId="5793"/>
        <pc:sldMkLst>
          <pc:docMk/>
          <pc:sldMk cId="4126411357" sldId="292"/>
        </pc:sldMkLst>
        <pc:spChg chg="mod">
          <ac:chgData name="Han Jun" userId="26ff0585c7aadba8" providerId="LiveId" clId="{C45749B9-8F7A-4A4D-B678-F66806E203EF}" dt="2019-07-25T14:33:01.178" v="673" actId="26606"/>
          <ac:spMkLst>
            <pc:docMk/>
            <pc:sldMk cId="4126411357" sldId="292"/>
            <ac:spMk id="2" creationId="{889EFCB1-1AB3-47C0-B12E-76351CDBA31E}"/>
          </ac:spMkLst>
        </pc:spChg>
        <pc:spChg chg="mod">
          <ac:chgData name="Han Jun" userId="26ff0585c7aadba8" providerId="LiveId" clId="{C45749B9-8F7A-4A4D-B678-F66806E203EF}" dt="2019-07-25T14:33:35.867" v="676" actId="5793"/>
          <ac:spMkLst>
            <pc:docMk/>
            <pc:sldMk cId="4126411357" sldId="292"/>
            <ac:spMk id="3" creationId="{A0A95253-1A7D-42E7-8567-4C9D83AF89F2}"/>
          </ac:spMkLst>
        </pc:spChg>
        <pc:spChg chg="add">
          <ac:chgData name="Han Jun" userId="26ff0585c7aadba8" providerId="LiveId" clId="{C45749B9-8F7A-4A4D-B678-F66806E203EF}" dt="2019-07-25T14:33:01.178" v="673" actId="26606"/>
          <ac:spMkLst>
            <pc:docMk/>
            <pc:sldMk cId="4126411357" sldId="292"/>
            <ac:spMk id="8" creationId="{8D70B121-56F4-4848-B38B-182089D909FA}"/>
          </ac:spMkLst>
        </pc:spChg>
        <pc:cxnChg chg="add">
          <ac:chgData name="Han Jun" userId="26ff0585c7aadba8" providerId="LiveId" clId="{C45749B9-8F7A-4A4D-B678-F66806E203EF}" dt="2019-07-25T14:33:01.178" v="673" actId="26606"/>
          <ac:cxnSpMkLst>
            <pc:docMk/>
            <pc:sldMk cId="4126411357" sldId="292"/>
            <ac:cxnSpMk id="10" creationId="{2D72A2C9-F3CA-4216-8BAD-FA4C970C3C4E}"/>
          </ac:cxnSpMkLst>
        </pc:cxnChg>
      </pc:sldChg>
      <pc:sldChg chg="addSp delSp modSp add">
        <pc:chgData name="Han Jun" userId="26ff0585c7aadba8" providerId="LiveId" clId="{C45749B9-8F7A-4A4D-B678-F66806E203EF}" dt="2019-07-25T14:40:47.305" v="818" actId="20577"/>
        <pc:sldMkLst>
          <pc:docMk/>
          <pc:sldMk cId="2151684565" sldId="293"/>
        </pc:sldMkLst>
        <pc:spChg chg="mod">
          <ac:chgData name="Han Jun" userId="26ff0585c7aadba8" providerId="LiveId" clId="{C45749B9-8F7A-4A4D-B678-F66806E203EF}" dt="2019-07-25T14:40:41.757" v="812" actId="20577"/>
          <ac:spMkLst>
            <pc:docMk/>
            <pc:sldMk cId="2151684565" sldId="293"/>
            <ac:spMk id="2" creationId="{8DCF2322-CBE4-45BD-954B-9B2FB5505884}"/>
          </ac:spMkLst>
        </pc:spChg>
        <pc:spChg chg="add del">
          <ac:chgData name="Han Jun" userId="26ff0585c7aadba8" providerId="LiveId" clId="{C45749B9-8F7A-4A4D-B678-F66806E203EF}" dt="2019-07-25T14:39:48.827" v="810" actId="478"/>
          <ac:spMkLst>
            <pc:docMk/>
            <pc:sldMk cId="2151684565" sldId="293"/>
            <ac:spMk id="3" creationId="{0459F350-D1BE-428D-8D9C-8CF1E95E1A42}"/>
          </ac:spMkLst>
        </pc:spChg>
        <pc:spChg chg="add del mod">
          <ac:chgData name="Han Jun" userId="26ff0585c7aadba8" providerId="LiveId" clId="{C45749B9-8F7A-4A4D-B678-F66806E203EF}" dt="2019-07-25T14:34:36.666" v="694" actId="11529"/>
          <ac:spMkLst>
            <pc:docMk/>
            <pc:sldMk cId="2151684565" sldId="293"/>
            <ac:spMk id="6" creationId="{83DE8FE8-FF4A-40CB-9C90-EBE076E513C9}"/>
          </ac:spMkLst>
        </pc:spChg>
        <pc:spChg chg="add del mod">
          <ac:chgData name="Han Jun" userId="26ff0585c7aadba8" providerId="LiveId" clId="{C45749B9-8F7A-4A4D-B678-F66806E203EF}" dt="2019-07-25T14:34:59.164" v="696"/>
          <ac:spMkLst>
            <pc:docMk/>
            <pc:sldMk cId="2151684565" sldId="293"/>
            <ac:spMk id="7" creationId="{4998E545-E6AC-4E3E-A4B6-790DDA2B0F8F}"/>
          </ac:spMkLst>
        </pc:spChg>
        <pc:spChg chg="add del mod">
          <ac:chgData name="Han Jun" userId="26ff0585c7aadba8" providerId="LiveId" clId="{C45749B9-8F7A-4A4D-B678-F66806E203EF}" dt="2019-07-25T14:40:47.305" v="818" actId="20577"/>
          <ac:spMkLst>
            <pc:docMk/>
            <pc:sldMk cId="2151684565" sldId="293"/>
            <ac:spMk id="8" creationId="{96BD44E6-C446-4349-B313-868B1DFFA72A}"/>
          </ac:spMkLst>
        </pc:spChg>
        <pc:spChg chg="add mod">
          <ac:chgData name="Han Jun" userId="26ff0585c7aadba8" providerId="LiveId" clId="{C45749B9-8F7A-4A4D-B678-F66806E203EF}" dt="2019-07-25T14:38:08" v="771" actId="20577"/>
          <ac:spMkLst>
            <pc:docMk/>
            <pc:sldMk cId="2151684565" sldId="293"/>
            <ac:spMk id="9" creationId="{001A5AC1-FC5E-416D-9137-8C8DB43036D8}"/>
          </ac:spMkLst>
        </pc:spChg>
        <pc:spChg chg="add mod">
          <ac:chgData name="Han Jun" userId="26ff0585c7aadba8" providerId="LiveId" clId="{C45749B9-8F7A-4A4D-B678-F66806E203EF}" dt="2019-07-25T14:38:14.021" v="775" actId="20577"/>
          <ac:spMkLst>
            <pc:docMk/>
            <pc:sldMk cId="2151684565" sldId="293"/>
            <ac:spMk id="10" creationId="{ABEB9EE9-C8A9-489E-A119-B9B1D4C37E87}"/>
          </ac:spMkLst>
        </pc:spChg>
        <pc:spChg chg="add del mod">
          <ac:chgData name="Han Jun" userId="26ff0585c7aadba8" providerId="LiveId" clId="{C45749B9-8F7A-4A4D-B678-F66806E203EF}" dt="2019-07-25T14:35:55.733" v="725"/>
          <ac:spMkLst>
            <pc:docMk/>
            <pc:sldMk cId="2151684565" sldId="293"/>
            <ac:spMk id="11" creationId="{63BEA60A-1010-42C2-9AE8-4D1C1A846400}"/>
          </ac:spMkLst>
        </pc:spChg>
        <pc:spChg chg="add mod">
          <ac:chgData name="Han Jun" userId="26ff0585c7aadba8" providerId="LiveId" clId="{C45749B9-8F7A-4A4D-B678-F66806E203EF}" dt="2019-07-25T14:38:52.400" v="791" actId="20577"/>
          <ac:spMkLst>
            <pc:docMk/>
            <pc:sldMk cId="2151684565" sldId="293"/>
            <ac:spMk id="12" creationId="{7E0944A7-0E6F-41A6-B849-53197B3ED9AD}"/>
          </ac:spMkLst>
        </pc:spChg>
        <pc:cxnChg chg="add del mod">
          <ac:chgData name="Han Jun" userId="26ff0585c7aadba8" providerId="LiveId" clId="{C45749B9-8F7A-4A4D-B678-F66806E203EF}" dt="2019-07-25T14:36:23.898" v="747" actId="11529"/>
          <ac:cxnSpMkLst>
            <pc:docMk/>
            <pc:sldMk cId="2151684565" sldId="293"/>
            <ac:cxnSpMk id="14" creationId="{FD70CE75-81CE-4CBB-9FDE-F8C6BE896977}"/>
          </ac:cxnSpMkLst>
        </pc:cxnChg>
        <pc:cxnChg chg="add mod">
          <ac:chgData name="Han Jun" userId="26ff0585c7aadba8" providerId="LiveId" clId="{C45749B9-8F7A-4A4D-B678-F66806E203EF}" dt="2019-07-25T14:37:37.314" v="757" actId="13822"/>
          <ac:cxnSpMkLst>
            <pc:docMk/>
            <pc:sldMk cId="2151684565" sldId="293"/>
            <ac:cxnSpMk id="16" creationId="{4F171162-47D8-4358-9FA6-A13E83F00FD2}"/>
          </ac:cxnSpMkLst>
        </pc:cxnChg>
        <pc:cxnChg chg="add mod">
          <ac:chgData name="Han Jun" userId="26ff0585c7aadba8" providerId="LiveId" clId="{C45749B9-8F7A-4A4D-B678-F66806E203EF}" dt="2019-07-25T14:37:42.072" v="758" actId="13822"/>
          <ac:cxnSpMkLst>
            <pc:docMk/>
            <pc:sldMk cId="2151684565" sldId="293"/>
            <ac:cxnSpMk id="18" creationId="{5C37B3E1-65B7-41B5-9DBE-73C66619B1D4}"/>
          </ac:cxnSpMkLst>
        </pc:cxnChg>
        <pc:cxnChg chg="add del mod">
          <ac:chgData name="Han Jun" userId="26ff0585c7aadba8" providerId="LiveId" clId="{C45749B9-8F7A-4A4D-B678-F66806E203EF}" dt="2019-07-25T14:36:53.294" v="753" actId="11529"/>
          <ac:cxnSpMkLst>
            <pc:docMk/>
            <pc:sldMk cId="2151684565" sldId="293"/>
            <ac:cxnSpMk id="20" creationId="{9437B8EF-B13F-41A0-8EA3-597F3D0A16CA}"/>
          </ac:cxnSpMkLst>
        </pc:cxnChg>
        <pc:cxnChg chg="add mod">
          <ac:chgData name="Han Jun" userId="26ff0585c7aadba8" providerId="LiveId" clId="{C45749B9-8F7A-4A4D-B678-F66806E203EF}" dt="2019-07-25T14:38:18.081" v="777" actId="1076"/>
          <ac:cxnSpMkLst>
            <pc:docMk/>
            <pc:sldMk cId="2151684565" sldId="293"/>
            <ac:cxnSpMk id="22" creationId="{CBB94208-59EE-4EAB-8863-F459CBB7DA27}"/>
          </ac:cxnSpMkLst>
        </pc:cxnChg>
      </pc:sldChg>
    </pc:docChg>
  </pc:docChgLst>
  <pc:docChgLst>
    <pc:chgData name="Jun Han" userId="26ff0585c7aadba8" providerId="LiveId" clId="{7CEE18B6-F1B0-4F61-90AE-BE4E2D0FB0A0}"/>
    <pc:docChg chg="undo custSel mod addSld modSld">
      <pc:chgData name="Jun Han" userId="26ff0585c7aadba8" providerId="LiveId" clId="{7CEE18B6-F1B0-4F61-90AE-BE4E2D0FB0A0}" dt="2019-07-04T02:50:10.648" v="376" actId="26606"/>
      <pc:docMkLst>
        <pc:docMk/>
      </pc:docMkLst>
      <pc:sldChg chg="addSp delSp modSp add mod setBg setClrOvrMap">
        <pc:chgData name="Jun Han" userId="26ff0585c7aadba8" providerId="LiveId" clId="{7CEE18B6-F1B0-4F61-90AE-BE4E2D0FB0A0}" dt="2019-07-03T07:35:46.485" v="210" actId="255"/>
        <pc:sldMkLst>
          <pc:docMk/>
          <pc:sldMk cId="2129329514" sldId="256"/>
        </pc:sldMkLst>
        <pc:spChg chg="mod ord">
          <ac:chgData name="Jun Han" userId="26ff0585c7aadba8" providerId="LiveId" clId="{7CEE18B6-F1B0-4F61-90AE-BE4E2D0FB0A0}" dt="2019-07-03T07:35:34.426" v="209" actId="113"/>
          <ac:spMkLst>
            <pc:docMk/>
            <pc:sldMk cId="2129329514" sldId="256"/>
            <ac:spMk id="2" creationId="{6F42F07F-2ED1-4CF0-8A4F-3862BCFCF07C}"/>
          </ac:spMkLst>
        </pc:spChg>
        <pc:spChg chg="mod">
          <ac:chgData name="Jun Han" userId="26ff0585c7aadba8" providerId="LiveId" clId="{7CEE18B6-F1B0-4F61-90AE-BE4E2D0FB0A0}" dt="2019-07-03T07:35:46.485" v="210" actId="255"/>
          <ac:spMkLst>
            <pc:docMk/>
            <pc:sldMk cId="2129329514" sldId="256"/>
            <ac:spMk id="3" creationId="{0E1C2378-348E-4E30-AF01-6250F1480C02}"/>
          </ac:spMkLst>
        </pc:spChg>
        <pc:spChg chg="add">
          <ac:chgData name="Jun Han" userId="26ff0585c7aadba8" providerId="LiveId" clId="{7CEE18B6-F1B0-4F61-90AE-BE4E2D0FB0A0}" dt="2019-07-02T08:51:17.364" v="40" actId="26606"/>
          <ac:spMkLst>
            <pc:docMk/>
            <pc:sldMk cId="2129329514" sldId="256"/>
            <ac:spMk id="5" creationId="{35555856-9970-4BC3-9AA9-6A917F53AFBD}"/>
          </ac:spMkLst>
        </pc:spChg>
        <pc:spChg chg="add del">
          <ac:chgData name="Jun Han" userId="26ff0585c7aadba8" providerId="LiveId" clId="{7CEE18B6-F1B0-4F61-90AE-BE4E2D0FB0A0}" dt="2019-07-02T08:50:52.227" v="29" actId="26606"/>
          <ac:spMkLst>
            <pc:docMk/>
            <pc:sldMk cId="2129329514" sldId="256"/>
            <ac:spMk id="8" creationId="{559AE206-7EBA-4D33-8BC9-9D8158553F0E}"/>
          </ac:spMkLst>
        </pc:spChg>
        <pc:spChg chg="add">
          <ac:chgData name="Jun Han" userId="26ff0585c7aadba8" providerId="LiveId" clId="{7CEE18B6-F1B0-4F61-90AE-BE4E2D0FB0A0}" dt="2019-07-02T08:51:17.364" v="40" actId="26606"/>
          <ac:spMkLst>
            <pc:docMk/>
            <pc:sldMk cId="2129329514" sldId="256"/>
            <ac:spMk id="9" creationId="{13722DD7-BA73-4776-93A3-94491FEF7260}"/>
          </ac:spMkLst>
        </pc:spChg>
        <pc:spChg chg="add del">
          <ac:chgData name="Jun Han" userId="26ff0585c7aadba8" providerId="LiveId" clId="{7CEE18B6-F1B0-4F61-90AE-BE4E2D0FB0A0}" dt="2019-07-02T08:50:52.227" v="29" actId="26606"/>
          <ac:spMkLst>
            <pc:docMk/>
            <pc:sldMk cId="2129329514" sldId="256"/>
            <ac:spMk id="10" creationId="{6437D937-A7F1-4011-92B4-328E5BE1B166}"/>
          </ac:spMkLst>
        </pc:spChg>
        <pc:spChg chg="add del">
          <ac:chgData name="Jun Han" userId="26ff0585c7aadba8" providerId="LiveId" clId="{7CEE18B6-F1B0-4F61-90AE-BE4E2D0FB0A0}" dt="2019-07-02T08:50:52.227" v="29" actId="26606"/>
          <ac:spMkLst>
            <pc:docMk/>
            <pc:sldMk cId="2129329514" sldId="256"/>
            <ac:spMk id="12" creationId="{B672F332-AF08-46C6-94F0-77684310D7B7}"/>
          </ac:spMkLst>
        </pc:spChg>
        <pc:spChg chg="add del">
          <ac:chgData name="Jun Han" userId="26ff0585c7aadba8" providerId="LiveId" clId="{7CEE18B6-F1B0-4F61-90AE-BE4E2D0FB0A0}" dt="2019-07-02T08:51:12.732" v="35" actId="26606"/>
          <ac:spMkLst>
            <pc:docMk/>
            <pc:sldMk cId="2129329514" sldId="256"/>
            <ac:spMk id="13" creationId="{053FB2EE-284F-4C87-AB3D-BBF87A9FAB97}"/>
          </ac:spMkLst>
        </pc:spChg>
        <pc:spChg chg="add del">
          <ac:chgData name="Jun Han" userId="26ff0585c7aadba8" providerId="LiveId" clId="{7CEE18B6-F1B0-4F61-90AE-BE4E2D0FB0A0}" dt="2019-07-02T08:50:52.227" v="29" actId="26606"/>
          <ac:spMkLst>
            <pc:docMk/>
            <pc:sldMk cId="2129329514" sldId="256"/>
            <ac:spMk id="14" creationId="{34244EF8-D73A-40E1-BE73-D46E6B4B04ED}"/>
          </ac:spMkLst>
        </pc:spChg>
        <pc:spChg chg="add del">
          <ac:chgData name="Jun Han" userId="26ff0585c7aadba8" providerId="LiveId" clId="{7CEE18B6-F1B0-4F61-90AE-BE4E2D0FB0A0}" dt="2019-07-02T08:50:52.227" v="29" actId="26606"/>
          <ac:spMkLst>
            <pc:docMk/>
            <pc:sldMk cId="2129329514" sldId="256"/>
            <ac:spMk id="16" creationId="{AB84D7E8-4ECB-42D7-ADBF-01689B0F24AE}"/>
          </ac:spMkLst>
        </pc:spChg>
        <pc:spChg chg="add del">
          <ac:chgData name="Jun Han" userId="26ff0585c7aadba8" providerId="LiveId" clId="{7CEE18B6-F1B0-4F61-90AE-BE4E2D0FB0A0}" dt="2019-07-02T08:50:58.515" v="31" actId="26606"/>
          <ac:spMkLst>
            <pc:docMk/>
            <pc:sldMk cId="2129329514" sldId="256"/>
            <ac:spMk id="20" creationId="{23962611-DFD5-4092-AAFD-559E3DFCE2C9}"/>
          </ac:spMkLst>
        </pc:spChg>
        <pc:spChg chg="add del">
          <ac:chgData name="Jun Han" userId="26ff0585c7aadba8" providerId="LiveId" clId="{7CEE18B6-F1B0-4F61-90AE-BE4E2D0FB0A0}" dt="2019-07-02T08:51:06.679" v="33" actId="26606"/>
          <ac:spMkLst>
            <pc:docMk/>
            <pc:sldMk cId="2129329514" sldId="256"/>
            <ac:spMk id="23" creationId="{559AE206-7EBA-4D33-8BC9-9D8158553F0E}"/>
          </ac:spMkLst>
        </pc:spChg>
        <pc:spChg chg="add del">
          <ac:chgData name="Jun Han" userId="26ff0585c7aadba8" providerId="LiveId" clId="{7CEE18B6-F1B0-4F61-90AE-BE4E2D0FB0A0}" dt="2019-07-02T08:51:06.679" v="33" actId="26606"/>
          <ac:spMkLst>
            <pc:docMk/>
            <pc:sldMk cId="2129329514" sldId="256"/>
            <ac:spMk id="24" creationId="{6437D937-A7F1-4011-92B4-328E5BE1B166}"/>
          </ac:spMkLst>
        </pc:spChg>
        <pc:spChg chg="add del">
          <ac:chgData name="Jun Han" userId="26ff0585c7aadba8" providerId="LiveId" clId="{7CEE18B6-F1B0-4F61-90AE-BE4E2D0FB0A0}" dt="2019-07-02T08:51:06.679" v="33" actId="26606"/>
          <ac:spMkLst>
            <pc:docMk/>
            <pc:sldMk cId="2129329514" sldId="256"/>
            <ac:spMk id="25" creationId="{B672F332-AF08-46C6-94F0-77684310D7B7}"/>
          </ac:spMkLst>
        </pc:spChg>
        <pc:spChg chg="add del">
          <ac:chgData name="Jun Han" userId="26ff0585c7aadba8" providerId="LiveId" clId="{7CEE18B6-F1B0-4F61-90AE-BE4E2D0FB0A0}" dt="2019-07-02T08:51:06.679" v="33" actId="26606"/>
          <ac:spMkLst>
            <pc:docMk/>
            <pc:sldMk cId="2129329514" sldId="256"/>
            <ac:spMk id="26" creationId="{34244EF8-D73A-40E1-BE73-D46E6B4B04ED}"/>
          </ac:spMkLst>
        </pc:spChg>
        <pc:spChg chg="add del">
          <ac:chgData name="Jun Han" userId="26ff0585c7aadba8" providerId="LiveId" clId="{7CEE18B6-F1B0-4F61-90AE-BE4E2D0FB0A0}" dt="2019-07-02T08:51:06.679" v="33" actId="26606"/>
          <ac:spMkLst>
            <pc:docMk/>
            <pc:sldMk cId="2129329514" sldId="256"/>
            <ac:spMk id="27" creationId="{AB84D7E8-4ECB-42D7-ADBF-01689B0F24AE}"/>
          </ac:spMkLst>
        </pc:spChg>
        <pc:spChg chg="add del">
          <ac:chgData name="Jun Han" userId="26ff0585c7aadba8" providerId="LiveId" clId="{7CEE18B6-F1B0-4F61-90AE-BE4E2D0FB0A0}" dt="2019-07-02T08:51:16.520" v="37" actId="26606"/>
          <ac:spMkLst>
            <pc:docMk/>
            <pc:sldMk cId="2129329514" sldId="256"/>
            <ac:spMk id="33" creationId="{6F9EB9F2-07E2-4D64-BBD8-BB5B217F1218}"/>
          </ac:spMkLst>
        </pc:spChg>
        <pc:grpChg chg="add del">
          <ac:chgData name="Jun Han" userId="26ff0585c7aadba8" providerId="LiveId" clId="{7CEE18B6-F1B0-4F61-90AE-BE4E2D0FB0A0}" dt="2019-07-02T08:51:12.732" v="35" actId="26606"/>
          <ac:grpSpMkLst>
            <pc:docMk/>
            <pc:sldMk cId="2129329514" sldId="256"/>
            <ac:grpSpMk id="30" creationId="{D2C4BFA1-2075-4901-9E24-E41D1FDD51FD}"/>
          </ac:grpSpMkLst>
        </pc:grpChg>
        <pc:picChg chg="add">
          <ac:chgData name="Jun Han" userId="26ff0585c7aadba8" providerId="LiveId" clId="{7CEE18B6-F1B0-4F61-90AE-BE4E2D0FB0A0}" dt="2019-07-02T08:51:17.364" v="40" actId="26606"/>
          <ac:picMkLst>
            <pc:docMk/>
            <pc:sldMk cId="2129329514" sldId="256"/>
            <ac:picMk id="6" creationId="{7F487851-BFAF-46D8-A1ED-50CAD6E46F59}"/>
          </ac:picMkLst>
        </pc:picChg>
        <pc:picChg chg="add">
          <ac:chgData name="Jun Han" userId="26ff0585c7aadba8" providerId="LiveId" clId="{7CEE18B6-F1B0-4F61-90AE-BE4E2D0FB0A0}" dt="2019-07-02T08:51:17.364" v="40" actId="26606"/>
          <ac:picMkLst>
            <pc:docMk/>
            <pc:sldMk cId="2129329514" sldId="256"/>
            <ac:picMk id="7" creationId="{B376BBA6-E45E-418A-B483-9CA1B96BEB72}"/>
          </ac:picMkLst>
        </pc:picChg>
        <pc:picChg chg="add del">
          <ac:chgData name="Jun Han" userId="26ff0585c7aadba8" providerId="LiveId" clId="{7CEE18B6-F1B0-4F61-90AE-BE4E2D0FB0A0}" dt="2019-07-02T08:50:58.515" v="31" actId="26606"/>
          <ac:picMkLst>
            <pc:docMk/>
            <pc:sldMk cId="2129329514" sldId="256"/>
            <ac:picMk id="21" creationId="{2270F1FA-0425-408F-9861-80BF5AFB276D}"/>
          </ac:picMkLst>
        </pc:picChg>
        <pc:cxnChg chg="add del">
          <ac:chgData name="Jun Han" userId="26ff0585c7aadba8" providerId="LiveId" clId="{7CEE18B6-F1B0-4F61-90AE-BE4E2D0FB0A0}" dt="2019-07-02T08:50:52.227" v="29" actId="26606"/>
          <ac:cxnSpMkLst>
            <pc:docMk/>
            <pc:sldMk cId="2129329514" sldId="256"/>
            <ac:cxnSpMk id="18" creationId="{9E8E38ED-369A-44C2-B635-0BED0E48A6E8}"/>
          </ac:cxnSpMkLst>
        </pc:cxnChg>
        <pc:cxnChg chg="add del">
          <ac:chgData name="Jun Han" userId="26ff0585c7aadba8" providerId="LiveId" clId="{7CEE18B6-F1B0-4F61-90AE-BE4E2D0FB0A0}" dt="2019-07-02T08:51:06.679" v="33" actId="26606"/>
          <ac:cxnSpMkLst>
            <pc:docMk/>
            <pc:sldMk cId="2129329514" sldId="256"/>
            <ac:cxnSpMk id="28" creationId="{9E8E38ED-369A-44C2-B635-0BED0E48A6E8}"/>
          </ac:cxnSpMkLst>
        </pc:cxnChg>
        <pc:cxnChg chg="add del">
          <ac:chgData name="Jun Han" userId="26ff0585c7aadba8" providerId="LiveId" clId="{7CEE18B6-F1B0-4F61-90AE-BE4E2D0FB0A0}" dt="2019-07-02T08:51:16.520" v="37" actId="26606"/>
          <ac:cxnSpMkLst>
            <pc:docMk/>
            <pc:sldMk cId="2129329514" sldId="256"/>
            <ac:cxnSpMk id="34" creationId="{F0C57C7C-DFE9-4A1E-B7A9-DF40E63366BB}"/>
          </ac:cxnSpMkLst>
        </pc:cxnChg>
      </pc:sldChg>
      <pc:sldChg chg="addSp delSp modSp add mod setBg">
        <pc:chgData name="Jun Han" userId="26ff0585c7aadba8" providerId="LiveId" clId="{7CEE18B6-F1B0-4F61-90AE-BE4E2D0FB0A0}" dt="2019-07-02T09:03:34.968" v="131" actId="26606"/>
        <pc:sldMkLst>
          <pc:docMk/>
          <pc:sldMk cId="3468949694" sldId="257"/>
        </pc:sldMkLst>
        <pc:spChg chg="mod">
          <ac:chgData name="Jun Han" userId="26ff0585c7aadba8" providerId="LiveId" clId="{7CEE18B6-F1B0-4F61-90AE-BE4E2D0FB0A0}" dt="2019-07-02T09:03:34.968" v="131" actId="26606"/>
          <ac:spMkLst>
            <pc:docMk/>
            <pc:sldMk cId="3468949694" sldId="257"/>
            <ac:spMk id="2" creationId="{67682717-2A83-4EC4-B225-0BF015C134BD}"/>
          </ac:spMkLst>
        </pc:spChg>
        <pc:spChg chg="add del mod">
          <ac:chgData name="Jun Han" userId="26ff0585c7aadba8" providerId="LiveId" clId="{7CEE18B6-F1B0-4F61-90AE-BE4E2D0FB0A0}" dt="2019-07-02T09:03:34.968" v="131" actId="26606"/>
          <ac:spMkLst>
            <pc:docMk/>
            <pc:sldMk cId="3468949694" sldId="257"/>
            <ac:spMk id="3" creationId="{501D694A-92AF-4215-B0F4-7E79717D2EA7}"/>
          </ac:spMkLst>
        </pc:spChg>
        <pc:spChg chg="add del">
          <ac:chgData name="Jun Han" userId="26ff0585c7aadba8" providerId="LiveId" clId="{7CEE18B6-F1B0-4F61-90AE-BE4E2D0FB0A0}" dt="2019-07-02T09:03:34.968" v="131" actId="26606"/>
          <ac:spMkLst>
            <pc:docMk/>
            <pc:sldMk cId="3468949694" sldId="257"/>
            <ac:spMk id="10" creationId="{46C2E80F-49A6-4372-B103-219D417A55ED}"/>
          </ac:spMkLst>
        </pc:spChg>
        <pc:graphicFrameChg chg="add del">
          <ac:chgData name="Jun Han" userId="26ff0585c7aadba8" providerId="LiveId" clId="{7CEE18B6-F1B0-4F61-90AE-BE4E2D0FB0A0}" dt="2019-07-02T09:03:34.968" v="131" actId="26606"/>
          <ac:graphicFrameMkLst>
            <pc:docMk/>
            <pc:sldMk cId="3468949694" sldId="257"/>
            <ac:graphicFrameMk id="5" creationId="{9E164968-FB61-4C5E-8AAA-5BC28A990B7D}"/>
          </ac:graphicFrameMkLst>
        </pc:graphicFrameChg>
      </pc:sldChg>
      <pc:sldChg chg="modSp add">
        <pc:chgData name="Jun Han" userId="26ff0585c7aadba8" providerId="LiveId" clId="{7CEE18B6-F1B0-4F61-90AE-BE4E2D0FB0A0}" dt="2019-07-02T09:24:14.413" v="208" actId="20577"/>
        <pc:sldMkLst>
          <pc:docMk/>
          <pc:sldMk cId="714262424" sldId="258"/>
        </pc:sldMkLst>
        <pc:spChg chg="mod">
          <ac:chgData name="Jun Han" userId="26ff0585c7aadba8" providerId="LiveId" clId="{7CEE18B6-F1B0-4F61-90AE-BE4E2D0FB0A0}" dt="2019-07-02T09:02:07.685" v="93" actId="20577"/>
          <ac:spMkLst>
            <pc:docMk/>
            <pc:sldMk cId="714262424" sldId="258"/>
            <ac:spMk id="2" creationId="{0C5A3B7A-A2D4-49F8-89E8-6EBE36585C8C}"/>
          </ac:spMkLst>
        </pc:spChg>
        <pc:spChg chg="mod">
          <ac:chgData name="Jun Han" userId="26ff0585c7aadba8" providerId="LiveId" clId="{7CEE18B6-F1B0-4F61-90AE-BE4E2D0FB0A0}" dt="2019-07-02T09:24:14.413" v="208" actId="20577"/>
          <ac:spMkLst>
            <pc:docMk/>
            <pc:sldMk cId="714262424" sldId="258"/>
            <ac:spMk id="3" creationId="{BA1A25FC-3918-4F2A-B27E-86504D6D6B66}"/>
          </ac:spMkLst>
        </pc:spChg>
      </pc:sldChg>
      <pc:sldChg chg="addSp delSp modSp add mod setBg">
        <pc:chgData name="Jun Han" userId="26ff0585c7aadba8" providerId="LiveId" clId="{7CEE18B6-F1B0-4F61-90AE-BE4E2D0FB0A0}" dt="2019-07-02T09:00:32.623" v="59" actId="26606"/>
        <pc:sldMkLst>
          <pc:docMk/>
          <pc:sldMk cId="3470120686" sldId="259"/>
        </pc:sldMkLst>
        <pc:spChg chg="mod">
          <ac:chgData name="Jun Han" userId="26ff0585c7aadba8" providerId="LiveId" clId="{7CEE18B6-F1B0-4F61-90AE-BE4E2D0FB0A0}" dt="2019-07-02T09:00:32.623" v="59" actId="26606"/>
          <ac:spMkLst>
            <pc:docMk/>
            <pc:sldMk cId="3470120686" sldId="259"/>
            <ac:spMk id="2" creationId="{E2A81838-B65A-47F1-B08B-3F90EDAB340D}"/>
          </ac:spMkLst>
        </pc:spChg>
        <pc:spChg chg="del">
          <ac:chgData name="Jun Han" userId="26ff0585c7aadba8" providerId="LiveId" clId="{7CEE18B6-F1B0-4F61-90AE-BE4E2D0FB0A0}" dt="2019-07-02T09:00:30.698" v="58" actId="478"/>
          <ac:spMkLst>
            <pc:docMk/>
            <pc:sldMk cId="3470120686" sldId="259"/>
            <ac:spMk id="3" creationId="{83DBE60D-1262-4E0C-86B7-7273EFBF1B05}"/>
          </ac:spMkLst>
        </pc:spChg>
        <pc:spChg chg="add">
          <ac:chgData name="Jun Han" userId="26ff0585c7aadba8" providerId="LiveId" clId="{7CEE18B6-F1B0-4F61-90AE-BE4E2D0FB0A0}" dt="2019-07-02T09:00:32.623" v="59" actId="26606"/>
          <ac:spMkLst>
            <pc:docMk/>
            <pc:sldMk cId="3470120686" sldId="259"/>
            <ac:spMk id="7" creationId="{23962611-DFD5-4092-AAFD-559E3DFCE2C9}"/>
          </ac:spMkLst>
        </pc:spChg>
        <pc:picChg chg="add">
          <ac:chgData name="Jun Han" userId="26ff0585c7aadba8" providerId="LiveId" clId="{7CEE18B6-F1B0-4F61-90AE-BE4E2D0FB0A0}" dt="2019-07-02T09:00:32.623" v="59" actId="26606"/>
          <ac:picMkLst>
            <pc:docMk/>
            <pc:sldMk cId="3470120686" sldId="259"/>
            <ac:picMk id="9" creationId="{2270F1FA-0425-408F-9861-80BF5AFB276D}"/>
          </ac:picMkLst>
        </pc:picChg>
      </pc:sldChg>
      <pc:sldChg chg="modSp add">
        <pc:chgData name="Jun Han" userId="26ff0585c7aadba8" providerId="LiveId" clId="{7CEE18B6-F1B0-4F61-90AE-BE4E2D0FB0A0}" dt="2019-07-03T07:36:01.760" v="222" actId="20577"/>
        <pc:sldMkLst>
          <pc:docMk/>
          <pc:sldMk cId="2666849549" sldId="260"/>
        </pc:sldMkLst>
        <pc:spChg chg="mod">
          <ac:chgData name="Jun Han" userId="26ff0585c7aadba8" providerId="LiveId" clId="{7CEE18B6-F1B0-4F61-90AE-BE4E2D0FB0A0}" dt="2019-07-03T07:36:01.760" v="222" actId="20577"/>
          <ac:spMkLst>
            <pc:docMk/>
            <pc:sldMk cId="2666849549" sldId="260"/>
            <ac:spMk id="2" creationId="{21B2347D-A798-4D95-B8A4-78DED23859BD}"/>
          </ac:spMkLst>
        </pc:spChg>
      </pc:sldChg>
      <pc:sldChg chg="modSp add">
        <pc:chgData name="Jun Han" userId="26ff0585c7aadba8" providerId="LiveId" clId="{7CEE18B6-F1B0-4F61-90AE-BE4E2D0FB0A0}" dt="2019-07-04T02:33:18.061" v="291" actId="255"/>
        <pc:sldMkLst>
          <pc:docMk/>
          <pc:sldMk cId="3592542722" sldId="279"/>
        </pc:sldMkLst>
        <pc:spChg chg="mod">
          <ac:chgData name="Jun Han" userId="26ff0585c7aadba8" providerId="LiveId" clId="{7CEE18B6-F1B0-4F61-90AE-BE4E2D0FB0A0}" dt="2019-07-04T02:32:56.593" v="288" actId="5793"/>
          <ac:spMkLst>
            <pc:docMk/>
            <pc:sldMk cId="3592542722" sldId="279"/>
            <ac:spMk id="2" creationId="{71CABF41-E751-42EF-8194-B70E9170A2C0}"/>
          </ac:spMkLst>
        </pc:spChg>
        <pc:spChg chg="mod">
          <ac:chgData name="Jun Han" userId="26ff0585c7aadba8" providerId="LiveId" clId="{7CEE18B6-F1B0-4F61-90AE-BE4E2D0FB0A0}" dt="2019-07-04T02:33:18.061" v="291" actId="255"/>
          <ac:spMkLst>
            <pc:docMk/>
            <pc:sldMk cId="3592542722" sldId="279"/>
            <ac:spMk id="3" creationId="{72687C88-B97C-4DE2-AB4E-2940D1E7405C}"/>
          </ac:spMkLst>
        </pc:spChg>
      </pc:sldChg>
      <pc:sldChg chg="modSp">
        <pc:chgData name="Jun Han" userId="26ff0585c7aadba8" providerId="LiveId" clId="{7CEE18B6-F1B0-4F61-90AE-BE4E2D0FB0A0}" dt="2019-07-04T02:31:37.423" v="244" actId="20577"/>
        <pc:sldMkLst>
          <pc:docMk/>
          <pc:sldMk cId="3888355703" sldId="280"/>
        </pc:sldMkLst>
        <pc:spChg chg="mod">
          <ac:chgData name="Jun Han" userId="26ff0585c7aadba8" providerId="LiveId" clId="{7CEE18B6-F1B0-4F61-90AE-BE4E2D0FB0A0}" dt="2019-07-04T02:31:37.423" v="244" actId="20577"/>
          <ac:spMkLst>
            <pc:docMk/>
            <pc:sldMk cId="3888355703" sldId="280"/>
            <ac:spMk id="2" creationId="{E2A81838-B65A-47F1-B08B-3F90EDAB340D}"/>
          </ac:spMkLst>
        </pc:spChg>
      </pc:sldChg>
      <pc:sldChg chg="addSp delSp modSp add mod setBg">
        <pc:chgData name="Jun Han" userId="26ff0585c7aadba8" providerId="LiveId" clId="{7CEE18B6-F1B0-4F61-90AE-BE4E2D0FB0A0}" dt="2019-07-04T02:47:15.660" v="373" actId="26606"/>
        <pc:sldMkLst>
          <pc:docMk/>
          <pc:sldMk cId="806147546" sldId="281"/>
        </pc:sldMkLst>
        <pc:spChg chg="mod">
          <ac:chgData name="Jun Han" userId="26ff0585c7aadba8" providerId="LiveId" clId="{7CEE18B6-F1B0-4F61-90AE-BE4E2D0FB0A0}" dt="2019-07-04T02:47:15.660" v="373" actId="26606"/>
          <ac:spMkLst>
            <pc:docMk/>
            <pc:sldMk cId="806147546" sldId="281"/>
            <ac:spMk id="2" creationId="{92A65F1C-59D9-4AB2-885D-91E0A94A098C}"/>
          </ac:spMkLst>
        </pc:spChg>
        <pc:spChg chg="add del mod">
          <ac:chgData name="Jun Han" userId="26ff0585c7aadba8" providerId="LiveId" clId="{7CEE18B6-F1B0-4F61-90AE-BE4E2D0FB0A0}" dt="2019-07-04T02:47:15.660" v="373" actId="26606"/>
          <ac:spMkLst>
            <pc:docMk/>
            <pc:sldMk cId="806147546" sldId="281"/>
            <ac:spMk id="3" creationId="{13C6502B-7A61-424A-9680-DEF0CB890065}"/>
          </ac:spMkLst>
        </pc:spChg>
        <pc:spChg chg="add">
          <ac:chgData name="Jun Han" userId="26ff0585c7aadba8" providerId="LiveId" clId="{7CEE18B6-F1B0-4F61-90AE-BE4E2D0FB0A0}" dt="2019-07-04T02:47:15.660" v="373" actId="26606"/>
          <ac:spMkLst>
            <pc:docMk/>
            <pc:sldMk cId="806147546" sldId="281"/>
            <ac:spMk id="6" creationId="{46C2E80F-49A6-4372-B103-219D417A55ED}"/>
          </ac:spMkLst>
        </pc:spChg>
        <pc:spChg chg="add del">
          <ac:chgData name="Jun Han" userId="26ff0585c7aadba8" providerId="LiveId" clId="{7CEE18B6-F1B0-4F61-90AE-BE4E2D0FB0A0}" dt="2019-07-04T02:46:03.822" v="342" actId="26606"/>
          <ac:spMkLst>
            <pc:docMk/>
            <pc:sldMk cId="806147546" sldId="281"/>
            <ac:spMk id="10" creationId="{823AC064-BC96-4F32-8AE1-B2FD38754823}"/>
          </ac:spMkLst>
        </pc:spChg>
        <pc:graphicFrameChg chg="add">
          <ac:chgData name="Jun Han" userId="26ff0585c7aadba8" providerId="LiveId" clId="{7CEE18B6-F1B0-4F61-90AE-BE4E2D0FB0A0}" dt="2019-07-04T02:47:15.660" v="373" actId="26606"/>
          <ac:graphicFrameMkLst>
            <pc:docMk/>
            <pc:sldMk cId="806147546" sldId="281"/>
            <ac:graphicFrameMk id="5" creationId="{2F3C782B-585B-4F3B-B48B-7F99235C676B}"/>
          </ac:graphicFrameMkLst>
        </pc:graphicFrameChg>
        <pc:picChg chg="add del mod">
          <ac:chgData name="Jun Han" userId="26ff0585c7aadba8" providerId="LiveId" clId="{7CEE18B6-F1B0-4F61-90AE-BE4E2D0FB0A0}" dt="2019-07-04T02:46:08.211" v="344"/>
          <ac:picMkLst>
            <pc:docMk/>
            <pc:sldMk cId="806147546" sldId="281"/>
            <ac:picMk id="4" creationId="{E74D3E78-C397-4CF0-A39A-079DE66432FE}"/>
          </ac:picMkLst>
        </pc:picChg>
        <pc:picChg chg="add del">
          <ac:chgData name="Jun Han" userId="26ff0585c7aadba8" providerId="LiveId" clId="{7CEE18B6-F1B0-4F61-90AE-BE4E2D0FB0A0}" dt="2019-07-04T02:46:03.822" v="342" actId="26606"/>
          <ac:picMkLst>
            <pc:docMk/>
            <pc:sldMk cId="806147546" sldId="281"/>
            <ac:picMk id="7" creationId="{E74D3E78-C397-4CF0-A39A-079DE66432FE}"/>
          </ac:picMkLst>
        </pc:picChg>
        <pc:cxnChg chg="add del">
          <ac:chgData name="Jun Han" userId="26ff0585c7aadba8" providerId="LiveId" clId="{7CEE18B6-F1B0-4F61-90AE-BE4E2D0FB0A0}" dt="2019-07-04T02:46:03.822" v="342" actId="26606"/>
          <ac:cxnSpMkLst>
            <pc:docMk/>
            <pc:sldMk cId="806147546" sldId="281"/>
            <ac:cxnSpMk id="12" creationId="{7E7C77BC-7138-40B1-A15B-20F57A494629}"/>
          </ac:cxnSpMkLst>
        </pc:cxnChg>
      </pc:sldChg>
      <pc:sldChg chg="addSp delSp modSp add mod setBg">
        <pc:chgData name="Jun Han" userId="26ff0585c7aadba8" providerId="LiveId" clId="{7CEE18B6-F1B0-4F61-90AE-BE4E2D0FB0A0}" dt="2019-07-04T02:50:10.648" v="376" actId="26606"/>
        <pc:sldMkLst>
          <pc:docMk/>
          <pc:sldMk cId="2949941589" sldId="282"/>
        </pc:sldMkLst>
        <pc:spChg chg="mod">
          <ac:chgData name="Jun Han" userId="26ff0585c7aadba8" providerId="LiveId" clId="{7CEE18B6-F1B0-4F61-90AE-BE4E2D0FB0A0}" dt="2019-07-04T02:50:10.648" v="376" actId="26606"/>
          <ac:spMkLst>
            <pc:docMk/>
            <pc:sldMk cId="2949941589" sldId="282"/>
            <ac:spMk id="2" creationId="{CE8986E5-134E-4250-BCC0-F9C95727A499}"/>
          </ac:spMkLst>
        </pc:spChg>
        <pc:spChg chg="del">
          <ac:chgData name="Jun Han" userId="26ff0585c7aadba8" providerId="LiveId" clId="{7CEE18B6-F1B0-4F61-90AE-BE4E2D0FB0A0}" dt="2019-07-04T02:50:10.648" v="376" actId="26606"/>
          <ac:spMkLst>
            <pc:docMk/>
            <pc:sldMk cId="2949941589" sldId="282"/>
            <ac:spMk id="3" creationId="{C96937D2-5479-4F94-8652-CF7D7226B9B7}"/>
          </ac:spMkLst>
        </pc:spChg>
        <pc:spChg chg="add">
          <ac:chgData name="Jun Han" userId="26ff0585c7aadba8" providerId="LiveId" clId="{7CEE18B6-F1B0-4F61-90AE-BE4E2D0FB0A0}" dt="2019-07-04T02:50:10.648" v="376" actId="26606"/>
          <ac:spMkLst>
            <pc:docMk/>
            <pc:sldMk cId="2949941589" sldId="282"/>
            <ac:spMk id="10" creationId="{823AC064-BC96-4F32-8AE1-B2FD38754823}"/>
          </ac:spMkLst>
        </pc:spChg>
        <pc:picChg chg="add del mod">
          <ac:chgData name="Jun Han" userId="26ff0585c7aadba8" providerId="LiveId" clId="{7CEE18B6-F1B0-4F61-90AE-BE4E2D0FB0A0}" dt="2019-07-04T02:50:10.648" v="376" actId="26606"/>
          <ac:picMkLst>
            <pc:docMk/>
            <pc:sldMk cId="2949941589" sldId="282"/>
            <ac:picMk id="4" creationId="{6680336E-E524-466A-BB27-CCEBAF0AE28F}"/>
          </ac:picMkLst>
        </pc:picChg>
        <pc:picChg chg="add">
          <ac:chgData name="Jun Han" userId="26ff0585c7aadba8" providerId="LiveId" clId="{7CEE18B6-F1B0-4F61-90AE-BE4E2D0FB0A0}" dt="2019-07-04T02:50:10.648" v="376" actId="26606"/>
          <ac:picMkLst>
            <pc:docMk/>
            <pc:sldMk cId="2949941589" sldId="282"/>
            <ac:picMk id="7" creationId="{6680336E-E524-466A-BB27-CCEBAF0AE28F}"/>
          </ac:picMkLst>
        </pc:picChg>
        <pc:cxnChg chg="add">
          <ac:chgData name="Jun Han" userId="26ff0585c7aadba8" providerId="LiveId" clId="{7CEE18B6-F1B0-4F61-90AE-BE4E2D0FB0A0}" dt="2019-07-04T02:50:10.648" v="376" actId="26606"/>
          <ac:cxnSpMkLst>
            <pc:docMk/>
            <pc:sldMk cId="2949941589" sldId="282"/>
            <ac:cxnSpMk id="12" creationId="{7E7C77BC-7138-40B1-A15B-20F57A494629}"/>
          </ac:cxnSpMkLst>
        </pc:cxnChg>
      </pc:sldChg>
      <pc:sldChg chg="addSp delSp modSp add mod setBg">
        <pc:chgData name="Jun Han" userId="26ff0585c7aadba8" providerId="LiveId" clId="{7CEE18B6-F1B0-4F61-90AE-BE4E2D0FB0A0}" dt="2019-07-04T02:44:49.722" v="338" actId="26606"/>
        <pc:sldMkLst>
          <pc:docMk/>
          <pc:sldMk cId="2022622538" sldId="283"/>
        </pc:sldMkLst>
        <pc:spChg chg="mod">
          <ac:chgData name="Jun Han" userId="26ff0585c7aadba8" providerId="LiveId" clId="{7CEE18B6-F1B0-4F61-90AE-BE4E2D0FB0A0}" dt="2019-07-04T02:44:49.722" v="338" actId="26606"/>
          <ac:spMkLst>
            <pc:docMk/>
            <pc:sldMk cId="2022622538" sldId="283"/>
            <ac:spMk id="2" creationId="{E7ADFFB4-99B4-4271-9E4B-FD41653CC348}"/>
          </ac:spMkLst>
        </pc:spChg>
        <pc:spChg chg="del">
          <ac:chgData name="Jun Han" userId="26ff0585c7aadba8" providerId="LiveId" clId="{7CEE18B6-F1B0-4F61-90AE-BE4E2D0FB0A0}" dt="2019-07-04T02:42:39.925" v="325"/>
          <ac:spMkLst>
            <pc:docMk/>
            <pc:sldMk cId="2022622538" sldId="283"/>
            <ac:spMk id="3" creationId="{146C7DEA-1085-4DAD-93E0-5405BA5F6BA7}"/>
          </ac:spMkLst>
        </pc:spChg>
        <pc:spChg chg="add">
          <ac:chgData name="Jun Han" userId="26ff0585c7aadba8" providerId="LiveId" clId="{7CEE18B6-F1B0-4F61-90AE-BE4E2D0FB0A0}" dt="2019-07-04T02:44:49.722" v="338" actId="26606"/>
          <ac:spMkLst>
            <pc:docMk/>
            <pc:sldMk cId="2022622538" sldId="283"/>
            <ac:spMk id="9" creationId="{823AC064-BC96-4F32-8AE1-B2FD38754823}"/>
          </ac:spMkLst>
        </pc:spChg>
        <pc:picChg chg="add mod">
          <ac:chgData name="Jun Han" userId="26ff0585c7aadba8" providerId="LiveId" clId="{7CEE18B6-F1B0-4F61-90AE-BE4E2D0FB0A0}" dt="2019-07-04T02:44:49.722" v="338" actId="26606"/>
          <ac:picMkLst>
            <pc:docMk/>
            <pc:sldMk cId="2022622538" sldId="283"/>
            <ac:picMk id="4" creationId="{F7A3435E-C067-43A5-9799-338D00A38D5A}"/>
          </ac:picMkLst>
        </pc:picChg>
        <pc:picChg chg="add del mod">
          <ac:chgData name="Jun Han" userId="26ff0585c7aadba8" providerId="LiveId" clId="{7CEE18B6-F1B0-4F61-90AE-BE4E2D0FB0A0}" dt="2019-07-04T02:44:34.807" v="336" actId="478"/>
          <ac:picMkLst>
            <pc:docMk/>
            <pc:sldMk cId="2022622538" sldId="283"/>
            <ac:picMk id="5" creationId="{0916CE50-468D-43B2-9255-FD4870522668}"/>
          </ac:picMkLst>
        </pc:picChg>
        <pc:cxnChg chg="add">
          <ac:chgData name="Jun Han" userId="26ff0585c7aadba8" providerId="LiveId" clId="{7CEE18B6-F1B0-4F61-90AE-BE4E2D0FB0A0}" dt="2019-07-04T02:44:49.722" v="338" actId="26606"/>
          <ac:cxnSpMkLst>
            <pc:docMk/>
            <pc:sldMk cId="2022622538" sldId="283"/>
            <ac:cxnSpMk id="11" creationId="{7E7C77BC-7138-40B1-A15B-20F57A494629}"/>
          </ac:cxnSpMkLst>
        </pc:cxnChg>
      </pc:sldChg>
      <pc:sldChg chg="addSp delSp modSp add mod setBg">
        <pc:chgData name="Jun Han" userId="26ff0585c7aadba8" providerId="LiveId" clId="{7CEE18B6-F1B0-4F61-90AE-BE4E2D0FB0A0}" dt="2019-07-04T02:39:13.026" v="313" actId="26606"/>
        <pc:sldMkLst>
          <pc:docMk/>
          <pc:sldMk cId="2456440730" sldId="284"/>
        </pc:sldMkLst>
        <pc:spChg chg="del">
          <ac:chgData name="Jun Han" userId="26ff0585c7aadba8" providerId="LiveId" clId="{7CEE18B6-F1B0-4F61-90AE-BE4E2D0FB0A0}" dt="2019-07-04T02:38:41.704" v="310" actId="26606"/>
          <ac:spMkLst>
            <pc:docMk/>
            <pc:sldMk cId="2456440730" sldId="284"/>
            <ac:spMk id="2" creationId="{893535A4-E257-4A51-8A1C-F90147732789}"/>
          </ac:spMkLst>
        </pc:spChg>
        <pc:spChg chg="del">
          <ac:chgData name="Jun Han" userId="26ff0585c7aadba8" providerId="LiveId" clId="{7CEE18B6-F1B0-4F61-90AE-BE4E2D0FB0A0}" dt="2019-07-04T02:38:41.704" v="310" actId="26606"/>
          <ac:spMkLst>
            <pc:docMk/>
            <pc:sldMk cId="2456440730" sldId="284"/>
            <ac:spMk id="3" creationId="{0272C1EB-994B-4B5A-A00B-8C4BBB882C67}"/>
          </ac:spMkLst>
        </pc:spChg>
        <pc:spChg chg="add del mod">
          <ac:chgData name="Jun Han" userId="26ff0585c7aadba8" providerId="LiveId" clId="{7CEE18B6-F1B0-4F61-90AE-BE4E2D0FB0A0}" dt="2019-07-04T02:39:13.026" v="313" actId="26606"/>
          <ac:spMkLst>
            <pc:docMk/>
            <pc:sldMk cId="2456440730" sldId="284"/>
            <ac:spMk id="4" creationId="{181313BB-6E32-429F-8B6E-F93E9ED43E12}"/>
          </ac:spMkLst>
        </pc:spChg>
        <pc:picChg chg="add del mod">
          <ac:chgData name="Jun Han" userId="26ff0585c7aadba8" providerId="LiveId" clId="{7CEE18B6-F1B0-4F61-90AE-BE4E2D0FB0A0}" dt="2019-07-04T02:38:41.704" v="310" actId="26606"/>
          <ac:picMkLst>
            <pc:docMk/>
            <pc:sldMk cId="2456440730" sldId="284"/>
            <ac:picMk id="1026" creationId="{90D41C29-776A-4351-B31C-A648269C2AD8}"/>
          </ac:picMkLst>
        </pc:picChg>
        <pc:picChg chg="add del">
          <ac:chgData name="Jun Han" userId="26ff0585c7aadba8" providerId="LiveId" clId="{7CEE18B6-F1B0-4F61-90AE-BE4E2D0FB0A0}" dt="2019-07-04T02:39:13.026" v="313" actId="26606"/>
          <ac:picMkLst>
            <pc:docMk/>
            <pc:sldMk cId="2456440730" sldId="284"/>
            <ac:picMk id="1028" creationId="{6636B039-A54A-4146-A91E-0551F4F9C0AA}"/>
          </ac:picMkLst>
        </pc:picChg>
        <pc:picChg chg="add del">
          <ac:chgData name="Jun Han" userId="26ff0585c7aadba8" providerId="LiveId" clId="{7CEE18B6-F1B0-4F61-90AE-BE4E2D0FB0A0}" dt="2019-07-04T02:39:07.844" v="311" actId="478"/>
          <ac:picMkLst>
            <pc:docMk/>
            <pc:sldMk cId="2456440730" sldId="284"/>
            <ac:picMk id="1029" creationId="{90D41C29-776A-4351-B31C-A648269C2AD8}"/>
          </ac:picMkLst>
        </pc:picChg>
        <pc:picChg chg="add">
          <ac:chgData name="Jun Han" userId="26ff0585c7aadba8" providerId="LiveId" clId="{7CEE18B6-F1B0-4F61-90AE-BE4E2D0FB0A0}" dt="2019-07-04T02:39:13.026" v="313" actId="26606"/>
          <ac:picMkLst>
            <pc:docMk/>
            <pc:sldMk cId="2456440730" sldId="284"/>
            <ac:picMk id="1031" creationId="{6636B039-A54A-4146-A91E-0551F4F9C0AA}"/>
          </ac:picMkLst>
        </pc:picChg>
      </pc:sldChg>
      <pc:sldChg chg="addSp delSp modSp add mod setBg">
        <pc:chgData name="Jun Han" userId="26ff0585c7aadba8" providerId="LiveId" clId="{7CEE18B6-F1B0-4F61-90AE-BE4E2D0FB0A0}" dt="2019-07-04T02:44:31.622" v="335" actId="26606"/>
        <pc:sldMkLst>
          <pc:docMk/>
          <pc:sldMk cId="2980406032" sldId="285"/>
        </pc:sldMkLst>
        <pc:spChg chg="mod">
          <ac:chgData name="Jun Han" userId="26ff0585c7aadba8" providerId="LiveId" clId="{7CEE18B6-F1B0-4F61-90AE-BE4E2D0FB0A0}" dt="2019-07-04T02:44:31.622" v="335" actId="26606"/>
          <ac:spMkLst>
            <pc:docMk/>
            <pc:sldMk cId="2980406032" sldId="285"/>
            <ac:spMk id="2" creationId="{F2987D10-F011-46E8-ABC0-0A8D9C0CB831}"/>
          </ac:spMkLst>
        </pc:spChg>
        <pc:spChg chg="del">
          <ac:chgData name="Jun Han" userId="26ff0585c7aadba8" providerId="LiveId" clId="{7CEE18B6-F1B0-4F61-90AE-BE4E2D0FB0A0}" dt="2019-07-04T02:44:28.514" v="334" actId="478"/>
          <ac:spMkLst>
            <pc:docMk/>
            <pc:sldMk cId="2980406032" sldId="285"/>
            <ac:spMk id="3" creationId="{5B16AEAE-C004-4F28-8FA1-FC8AFE6FE773}"/>
          </ac:spMkLst>
        </pc:spChg>
        <pc:spChg chg="add">
          <ac:chgData name="Jun Han" userId="26ff0585c7aadba8" providerId="LiveId" clId="{7CEE18B6-F1B0-4F61-90AE-BE4E2D0FB0A0}" dt="2019-07-04T02:44:31.622" v="335" actId="26606"/>
          <ac:spMkLst>
            <pc:docMk/>
            <pc:sldMk cId="2980406032" sldId="285"/>
            <ac:spMk id="9" creationId="{823AC064-BC96-4F32-8AE1-B2FD38754823}"/>
          </ac:spMkLst>
        </pc:spChg>
        <pc:picChg chg="add mod">
          <ac:chgData name="Jun Han" userId="26ff0585c7aadba8" providerId="LiveId" clId="{7CEE18B6-F1B0-4F61-90AE-BE4E2D0FB0A0}" dt="2019-07-04T02:44:31.622" v="335" actId="26606"/>
          <ac:picMkLst>
            <pc:docMk/>
            <pc:sldMk cId="2980406032" sldId="285"/>
            <ac:picMk id="4" creationId="{DDE0BD88-2090-4D80-97DA-D120DCBA4D7D}"/>
          </ac:picMkLst>
        </pc:picChg>
        <pc:cxnChg chg="add">
          <ac:chgData name="Jun Han" userId="26ff0585c7aadba8" providerId="LiveId" clId="{7CEE18B6-F1B0-4F61-90AE-BE4E2D0FB0A0}" dt="2019-07-04T02:44:31.622" v="335" actId="26606"/>
          <ac:cxnSpMkLst>
            <pc:docMk/>
            <pc:sldMk cId="2980406032" sldId="285"/>
            <ac:cxnSpMk id="11" creationId="{7E7C77BC-7138-40B1-A15B-20F57A49462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C1118-11D4-4BE4-A4DD-0CD337E01F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508CD19-349B-46FA-952E-9E923782DEB4}">
      <dgm:prSet/>
      <dgm:spPr/>
      <dgm:t>
        <a:bodyPr/>
        <a:lstStyle/>
        <a:p>
          <a:r>
            <a:rPr lang="en-US"/>
            <a:t>H5</a:t>
          </a:r>
        </a:p>
      </dgm:t>
    </dgm:pt>
    <dgm:pt modelId="{819BE013-EA55-4CAF-9E42-3D633C1A0191}" type="parTrans" cxnId="{6F919A53-58E1-44CC-8AA1-799A58535A96}">
      <dgm:prSet/>
      <dgm:spPr/>
      <dgm:t>
        <a:bodyPr/>
        <a:lstStyle/>
        <a:p>
          <a:endParaRPr lang="en-US"/>
        </a:p>
      </dgm:t>
    </dgm:pt>
    <dgm:pt modelId="{5F8F7B1E-7495-4977-95C4-E16073BC97A5}" type="sibTrans" cxnId="{6F919A53-58E1-44CC-8AA1-799A58535A96}">
      <dgm:prSet/>
      <dgm:spPr/>
      <dgm:t>
        <a:bodyPr/>
        <a:lstStyle/>
        <a:p>
          <a:endParaRPr lang="en-US"/>
        </a:p>
      </dgm:t>
    </dgm:pt>
    <dgm:pt modelId="{3A0346D7-3A89-4F99-855B-B6295A201E0C}">
      <dgm:prSet/>
      <dgm:spPr/>
      <dgm:t>
        <a:bodyPr/>
        <a:lstStyle/>
        <a:p>
          <a:r>
            <a:rPr lang="en-US"/>
            <a:t>iOS</a:t>
          </a:r>
        </a:p>
      </dgm:t>
    </dgm:pt>
    <dgm:pt modelId="{3114A1E3-ED4E-4D83-BA0E-35E0BA9D697B}" type="parTrans" cxnId="{4F7CFAAE-B263-4DB3-9E9F-BABB7C9845ED}">
      <dgm:prSet/>
      <dgm:spPr/>
      <dgm:t>
        <a:bodyPr/>
        <a:lstStyle/>
        <a:p>
          <a:endParaRPr lang="en-US"/>
        </a:p>
      </dgm:t>
    </dgm:pt>
    <dgm:pt modelId="{782F040A-CD2F-4A78-8652-D1094C4CE8E9}" type="sibTrans" cxnId="{4F7CFAAE-B263-4DB3-9E9F-BABB7C9845ED}">
      <dgm:prSet/>
      <dgm:spPr/>
      <dgm:t>
        <a:bodyPr/>
        <a:lstStyle/>
        <a:p>
          <a:endParaRPr lang="en-US"/>
        </a:p>
      </dgm:t>
    </dgm:pt>
    <dgm:pt modelId="{2267DB26-0E7D-4D41-B988-E56A116849C2}">
      <dgm:prSet/>
      <dgm:spPr/>
      <dgm:t>
        <a:bodyPr/>
        <a:lstStyle/>
        <a:p>
          <a:r>
            <a:rPr lang="en-US"/>
            <a:t>Andriod</a:t>
          </a:r>
        </a:p>
      </dgm:t>
    </dgm:pt>
    <dgm:pt modelId="{86D66176-BBFC-4104-991A-F23B405CF0AA}" type="parTrans" cxnId="{69E87063-6638-4191-A513-84A0CD3F1B68}">
      <dgm:prSet/>
      <dgm:spPr/>
      <dgm:t>
        <a:bodyPr/>
        <a:lstStyle/>
        <a:p>
          <a:endParaRPr lang="en-US"/>
        </a:p>
      </dgm:t>
    </dgm:pt>
    <dgm:pt modelId="{1295C7DC-0B72-48E8-8741-904170CEC59A}" type="sibTrans" cxnId="{69E87063-6638-4191-A513-84A0CD3F1B68}">
      <dgm:prSet/>
      <dgm:spPr/>
      <dgm:t>
        <a:bodyPr/>
        <a:lstStyle/>
        <a:p>
          <a:endParaRPr lang="en-US"/>
        </a:p>
      </dgm:t>
    </dgm:pt>
    <dgm:pt modelId="{EC3A0972-F774-4406-89A0-B180A0A269F1}">
      <dgm:prSet/>
      <dgm:spPr/>
      <dgm:t>
        <a:bodyPr/>
        <a:lstStyle/>
        <a:p>
          <a:r>
            <a:rPr lang="zh-CN"/>
            <a:t>微信小程序</a:t>
          </a:r>
          <a:endParaRPr lang="en-US"/>
        </a:p>
      </dgm:t>
    </dgm:pt>
    <dgm:pt modelId="{B1E9B4D7-F531-426B-AF61-8C8B68CEF52C}" type="parTrans" cxnId="{EB444086-73BE-4465-A60C-11E18A5E71E4}">
      <dgm:prSet/>
      <dgm:spPr/>
      <dgm:t>
        <a:bodyPr/>
        <a:lstStyle/>
        <a:p>
          <a:endParaRPr lang="en-US"/>
        </a:p>
      </dgm:t>
    </dgm:pt>
    <dgm:pt modelId="{45EDF4C3-BF85-4417-A4AA-7AA46EC60D0B}" type="sibTrans" cxnId="{EB444086-73BE-4465-A60C-11E18A5E71E4}">
      <dgm:prSet/>
      <dgm:spPr/>
      <dgm:t>
        <a:bodyPr/>
        <a:lstStyle/>
        <a:p>
          <a:endParaRPr lang="en-US"/>
        </a:p>
      </dgm:t>
    </dgm:pt>
    <dgm:pt modelId="{ED0FC245-58A9-434A-93E8-A3733D1F1A7E}">
      <dgm:prSet/>
      <dgm:spPr/>
      <dgm:t>
        <a:bodyPr/>
        <a:lstStyle/>
        <a:p>
          <a:r>
            <a:rPr lang="zh-CN"/>
            <a:t>百度小程序</a:t>
          </a:r>
          <a:endParaRPr lang="en-US"/>
        </a:p>
      </dgm:t>
    </dgm:pt>
    <dgm:pt modelId="{AB3B28E8-C730-44B6-B856-1F6F8D9A6C12}" type="parTrans" cxnId="{82A6F8F4-88B7-4C8F-AC1A-E95E91431886}">
      <dgm:prSet/>
      <dgm:spPr/>
      <dgm:t>
        <a:bodyPr/>
        <a:lstStyle/>
        <a:p>
          <a:endParaRPr lang="en-US"/>
        </a:p>
      </dgm:t>
    </dgm:pt>
    <dgm:pt modelId="{6BD52D4A-D4BA-432F-92E0-47FC4DA70E88}" type="sibTrans" cxnId="{82A6F8F4-88B7-4C8F-AC1A-E95E91431886}">
      <dgm:prSet/>
      <dgm:spPr/>
      <dgm:t>
        <a:bodyPr/>
        <a:lstStyle/>
        <a:p>
          <a:endParaRPr lang="en-US"/>
        </a:p>
      </dgm:t>
    </dgm:pt>
    <dgm:pt modelId="{83994E9A-8C93-4917-9B20-6200E4856D67}">
      <dgm:prSet/>
      <dgm:spPr/>
      <dgm:t>
        <a:bodyPr/>
        <a:lstStyle/>
        <a:p>
          <a:r>
            <a:rPr lang="zh-CN"/>
            <a:t>支付宝小程序</a:t>
          </a:r>
          <a:endParaRPr lang="en-US"/>
        </a:p>
      </dgm:t>
    </dgm:pt>
    <dgm:pt modelId="{8D246CF6-BDEF-4FE7-B3F5-03A989153F76}" type="parTrans" cxnId="{2A72913B-FAFC-4A73-B31A-F04BB7624574}">
      <dgm:prSet/>
      <dgm:spPr/>
      <dgm:t>
        <a:bodyPr/>
        <a:lstStyle/>
        <a:p>
          <a:endParaRPr lang="en-US"/>
        </a:p>
      </dgm:t>
    </dgm:pt>
    <dgm:pt modelId="{32D4C458-A195-49EF-82B2-38D145E1C7C5}" type="sibTrans" cxnId="{2A72913B-FAFC-4A73-B31A-F04BB7624574}">
      <dgm:prSet/>
      <dgm:spPr/>
      <dgm:t>
        <a:bodyPr/>
        <a:lstStyle/>
        <a:p>
          <a:endParaRPr lang="en-US"/>
        </a:p>
      </dgm:t>
    </dgm:pt>
    <dgm:pt modelId="{68D5E07B-7044-4575-B0B3-EAC9485E5CBE}">
      <dgm:prSet/>
      <dgm:spPr/>
      <dgm:t>
        <a:bodyPr/>
        <a:lstStyle/>
        <a:p>
          <a:r>
            <a:rPr lang="zh-CN"/>
            <a:t>快应用</a:t>
          </a:r>
          <a:endParaRPr lang="en-US"/>
        </a:p>
      </dgm:t>
    </dgm:pt>
    <dgm:pt modelId="{53EF5015-A227-4393-8E0D-5629B489DACD}" type="parTrans" cxnId="{B1984980-A0A1-4E8D-88F5-F4C28827C597}">
      <dgm:prSet/>
      <dgm:spPr/>
      <dgm:t>
        <a:bodyPr/>
        <a:lstStyle/>
        <a:p>
          <a:endParaRPr lang="en-US"/>
        </a:p>
      </dgm:t>
    </dgm:pt>
    <dgm:pt modelId="{BEA02FB2-4687-41CB-9A2E-F24A35091D09}" type="sibTrans" cxnId="{B1984980-A0A1-4E8D-88F5-F4C28827C597}">
      <dgm:prSet/>
      <dgm:spPr/>
      <dgm:t>
        <a:bodyPr/>
        <a:lstStyle/>
        <a:p>
          <a:endParaRPr lang="en-US"/>
        </a:p>
      </dgm:t>
    </dgm:pt>
    <dgm:pt modelId="{54F1F49E-4608-45DE-B29D-43FCECFA2810}">
      <dgm:prSet/>
      <dgm:spPr/>
      <dgm:t>
        <a:bodyPr/>
        <a:lstStyle/>
        <a:p>
          <a:r>
            <a:rPr lang="zh-CN"/>
            <a:t>字节跳动小程序</a:t>
          </a:r>
          <a:endParaRPr lang="en-US"/>
        </a:p>
      </dgm:t>
    </dgm:pt>
    <dgm:pt modelId="{335638D9-DBED-4465-B1A9-6F068BA81A72}" type="parTrans" cxnId="{A8E7023C-8F75-42CC-8734-6A982D0B5058}">
      <dgm:prSet/>
      <dgm:spPr/>
      <dgm:t>
        <a:bodyPr/>
        <a:lstStyle/>
        <a:p>
          <a:endParaRPr lang="en-US"/>
        </a:p>
      </dgm:t>
    </dgm:pt>
    <dgm:pt modelId="{8FC683D0-B0DB-41A8-BC7D-1A5B9176FCD7}" type="sibTrans" cxnId="{A8E7023C-8F75-42CC-8734-6A982D0B5058}">
      <dgm:prSet/>
      <dgm:spPr/>
      <dgm:t>
        <a:bodyPr/>
        <a:lstStyle/>
        <a:p>
          <a:endParaRPr lang="en-US"/>
        </a:p>
      </dgm:t>
    </dgm:pt>
    <dgm:pt modelId="{798258D7-CE6B-4AF1-BDA5-C0FBE537BF25}">
      <dgm:prSet/>
      <dgm:spPr/>
      <dgm:t>
        <a:bodyPr/>
        <a:lstStyle/>
        <a:p>
          <a:r>
            <a:rPr lang="en-US"/>
            <a:t>QQ </a:t>
          </a:r>
          <a:r>
            <a:rPr lang="zh-CN"/>
            <a:t>轻应用</a:t>
          </a:r>
          <a:endParaRPr lang="en-US"/>
        </a:p>
      </dgm:t>
    </dgm:pt>
    <dgm:pt modelId="{893D97FE-3F96-4D89-ACEF-817125959DB7}" type="parTrans" cxnId="{54E40E3B-4BD0-4C3F-BE0C-6B3BFBD5D2CB}">
      <dgm:prSet/>
      <dgm:spPr/>
      <dgm:t>
        <a:bodyPr/>
        <a:lstStyle/>
        <a:p>
          <a:endParaRPr lang="en-US"/>
        </a:p>
      </dgm:t>
    </dgm:pt>
    <dgm:pt modelId="{923CC52E-0675-46C6-A0CB-9DC5C6FF79AE}" type="sibTrans" cxnId="{54E40E3B-4BD0-4C3F-BE0C-6B3BFBD5D2CB}">
      <dgm:prSet/>
      <dgm:spPr/>
      <dgm:t>
        <a:bodyPr/>
        <a:lstStyle/>
        <a:p>
          <a:endParaRPr lang="en-US"/>
        </a:p>
      </dgm:t>
    </dgm:pt>
    <dgm:pt modelId="{A73BC76F-FE38-4479-9F48-A3EC44B39EDF}" type="pres">
      <dgm:prSet presAssocID="{792C1118-11D4-4BE4-A4DD-0CD337E01F06}" presName="linear" presStyleCnt="0">
        <dgm:presLayoutVars>
          <dgm:animLvl val="lvl"/>
          <dgm:resizeHandles val="exact"/>
        </dgm:presLayoutVars>
      </dgm:prSet>
      <dgm:spPr/>
    </dgm:pt>
    <dgm:pt modelId="{14165393-4494-4363-873A-574FEE281B8F}" type="pres">
      <dgm:prSet presAssocID="{0508CD19-349B-46FA-952E-9E923782DEB4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F9CD4AA-B195-467B-BFEC-2CE1EF96CFA9}" type="pres">
      <dgm:prSet presAssocID="{5F8F7B1E-7495-4977-95C4-E16073BC97A5}" presName="spacer" presStyleCnt="0"/>
      <dgm:spPr/>
    </dgm:pt>
    <dgm:pt modelId="{8BF50CFB-96B2-41EF-BD5E-328AAD725FC9}" type="pres">
      <dgm:prSet presAssocID="{3A0346D7-3A89-4F99-855B-B6295A201E0C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187F5549-5171-4F2B-94BC-524AD6875E0B}" type="pres">
      <dgm:prSet presAssocID="{782F040A-CD2F-4A78-8652-D1094C4CE8E9}" presName="spacer" presStyleCnt="0"/>
      <dgm:spPr/>
    </dgm:pt>
    <dgm:pt modelId="{0EA299C8-40EC-41A0-B2E0-7838E515B06D}" type="pres">
      <dgm:prSet presAssocID="{2267DB26-0E7D-4D41-B988-E56A116849C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4BF1EAD-60B3-4B5B-88D2-FBA96E5C4B2D}" type="pres">
      <dgm:prSet presAssocID="{1295C7DC-0B72-48E8-8741-904170CEC59A}" presName="spacer" presStyleCnt="0"/>
      <dgm:spPr/>
    </dgm:pt>
    <dgm:pt modelId="{5991483B-B973-47EE-A988-998F22C3937F}" type="pres">
      <dgm:prSet presAssocID="{EC3A0972-F774-4406-89A0-B180A0A269F1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9C7991CA-5FAC-483A-9632-A04B618364F3}" type="pres">
      <dgm:prSet presAssocID="{45EDF4C3-BF85-4417-A4AA-7AA46EC60D0B}" presName="spacer" presStyleCnt="0"/>
      <dgm:spPr/>
    </dgm:pt>
    <dgm:pt modelId="{74EA6070-FE9C-402C-8E3D-75CB4AE5E760}" type="pres">
      <dgm:prSet presAssocID="{ED0FC245-58A9-434A-93E8-A3733D1F1A7E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31600554-EDC0-4E43-A5BB-E11F670D6C67}" type="pres">
      <dgm:prSet presAssocID="{6BD52D4A-D4BA-432F-92E0-47FC4DA70E88}" presName="spacer" presStyleCnt="0"/>
      <dgm:spPr/>
    </dgm:pt>
    <dgm:pt modelId="{39E6B3B0-4B4C-4E54-9C12-ADB4C6F0DF81}" type="pres">
      <dgm:prSet presAssocID="{83994E9A-8C93-4917-9B20-6200E4856D67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19301378-D2D9-4BA3-ADD0-FCD91F2CD381}" type="pres">
      <dgm:prSet presAssocID="{32D4C458-A195-49EF-82B2-38D145E1C7C5}" presName="spacer" presStyleCnt="0"/>
      <dgm:spPr/>
    </dgm:pt>
    <dgm:pt modelId="{08854945-B583-40E8-9C36-4679EE58BFF2}" type="pres">
      <dgm:prSet presAssocID="{68D5E07B-7044-4575-B0B3-EAC9485E5CB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6E564E4-FF37-4394-9641-FFBDCD5C27B0}" type="pres">
      <dgm:prSet presAssocID="{BEA02FB2-4687-41CB-9A2E-F24A35091D09}" presName="spacer" presStyleCnt="0"/>
      <dgm:spPr/>
    </dgm:pt>
    <dgm:pt modelId="{065DDA60-776E-439B-A02A-995DEAA7666F}" type="pres">
      <dgm:prSet presAssocID="{54F1F49E-4608-45DE-B29D-43FCECFA281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BE38A41-01A8-42D8-BFF9-8296825B54ED}" type="pres">
      <dgm:prSet presAssocID="{8FC683D0-B0DB-41A8-BC7D-1A5B9176FCD7}" presName="spacer" presStyleCnt="0"/>
      <dgm:spPr/>
    </dgm:pt>
    <dgm:pt modelId="{45B762D4-235E-4257-97A1-DDCAE73DB1A3}" type="pres">
      <dgm:prSet presAssocID="{798258D7-CE6B-4AF1-BDA5-C0FBE537BF25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0175707-DC43-46DD-A9F9-F75E1E17FA7B}" type="presOf" srcId="{68D5E07B-7044-4575-B0B3-EAC9485E5CBE}" destId="{08854945-B583-40E8-9C36-4679EE58BFF2}" srcOrd="0" destOrd="0" presId="urn:microsoft.com/office/officeart/2005/8/layout/vList2"/>
    <dgm:cxn modelId="{358B9D1B-3638-4C1B-9EBD-19499BAEFC0D}" type="presOf" srcId="{83994E9A-8C93-4917-9B20-6200E4856D67}" destId="{39E6B3B0-4B4C-4E54-9C12-ADB4C6F0DF81}" srcOrd="0" destOrd="0" presId="urn:microsoft.com/office/officeart/2005/8/layout/vList2"/>
    <dgm:cxn modelId="{DB640824-DA38-48DB-8645-D8D98ECBE591}" type="presOf" srcId="{798258D7-CE6B-4AF1-BDA5-C0FBE537BF25}" destId="{45B762D4-235E-4257-97A1-DDCAE73DB1A3}" srcOrd="0" destOrd="0" presId="urn:microsoft.com/office/officeart/2005/8/layout/vList2"/>
    <dgm:cxn modelId="{54E40E3B-4BD0-4C3F-BE0C-6B3BFBD5D2CB}" srcId="{792C1118-11D4-4BE4-A4DD-0CD337E01F06}" destId="{798258D7-CE6B-4AF1-BDA5-C0FBE537BF25}" srcOrd="8" destOrd="0" parTransId="{893D97FE-3F96-4D89-ACEF-817125959DB7}" sibTransId="{923CC52E-0675-46C6-A0CB-9DC5C6FF79AE}"/>
    <dgm:cxn modelId="{2A72913B-FAFC-4A73-B31A-F04BB7624574}" srcId="{792C1118-11D4-4BE4-A4DD-0CD337E01F06}" destId="{83994E9A-8C93-4917-9B20-6200E4856D67}" srcOrd="5" destOrd="0" parTransId="{8D246CF6-BDEF-4FE7-B3F5-03A989153F76}" sibTransId="{32D4C458-A195-49EF-82B2-38D145E1C7C5}"/>
    <dgm:cxn modelId="{A8E7023C-8F75-42CC-8734-6A982D0B5058}" srcId="{792C1118-11D4-4BE4-A4DD-0CD337E01F06}" destId="{54F1F49E-4608-45DE-B29D-43FCECFA2810}" srcOrd="7" destOrd="0" parTransId="{335638D9-DBED-4465-B1A9-6F068BA81A72}" sibTransId="{8FC683D0-B0DB-41A8-BC7D-1A5B9176FCD7}"/>
    <dgm:cxn modelId="{D3D7B03C-01FD-4D49-885A-E8BEE08B676B}" type="presOf" srcId="{54F1F49E-4608-45DE-B29D-43FCECFA2810}" destId="{065DDA60-776E-439B-A02A-995DEAA7666F}" srcOrd="0" destOrd="0" presId="urn:microsoft.com/office/officeart/2005/8/layout/vList2"/>
    <dgm:cxn modelId="{5E20BF60-BE82-47AA-8963-D864BD48CE10}" type="presOf" srcId="{EC3A0972-F774-4406-89A0-B180A0A269F1}" destId="{5991483B-B973-47EE-A988-998F22C3937F}" srcOrd="0" destOrd="0" presId="urn:microsoft.com/office/officeart/2005/8/layout/vList2"/>
    <dgm:cxn modelId="{69E87063-6638-4191-A513-84A0CD3F1B68}" srcId="{792C1118-11D4-4BE4-A4DD-0CD337E01F06}" destId="{2267DB26-0E7D-4D41-B988-E56A116849C2}" srcOrd="2" destOrd="0" parTransId="{86D66176-BBFC-4104-991A-F23B405CF0AA}" sibTransId="{1295C7DC-0B72-48E8-8741-904170CEC59A}"/>
    <dgm:cxn modelId="{6F919A53-58E1-44CC-8AA1-799A58535A96}" srcId="{792C1118-11D4-4BE4-A4DD-0CD337E01F06}" destId="{0508CD19-349B-46FA-952E-9E923782DEB4}" srcOrd="0" destOrd="0" parTransId="{819BE013-EA55-4CAF-9E42-3D633C1A0191}" sibTransId="{5F8F7B1E-7495-4977-95C4-E16073BC97A5}"/>
    <dgm:cxn modelId="{918AFB53-D8A7-4321-9F2B-5743746B802A}" type="presOf" srcId="{ED0FC245-58A9-434A-93E8-A3733D1F1A7E}" destId="{74EA6070-FE9C-402C-8E3D-75CB4AE5E760}" srcOrd="0" destOrd="0" presId="urn:microsoft.com/office/officeart/2005/8/layout/vList2"/>
    <dgm:cxn modelId="{D2E8F47D-B664-40BA-B41A-0DC33A290A0B}" type="presOf" srcId="{3A0346D7-3A89-4F99-855B-B6295A201E0C}" destId="{8BF50CFB-96B2-41EF-BD5E-328AAD725FC9}" srcOrd="0" destOrd="0" presId="urn:microsoft.com/office/officeart/2005/8/layout/vList2"/>
    <dgm:cxn modelId="{C87D8B7E-9876-416D-A78D-E1A9005FB632}" type="presOf" srcId="{792C1118-11D4-4BE4-A4DD-0CD337E01F06}" destId="{A73BC76F-FE38-4479-9F48-A3EC44B39EDF}" srcOrd="0" destOrd="0" presId="urn:microsoft.com/office/officeart/2005/8/layout/vList2"/>
    <dgm:cxn modelId="{B1984980-A0A1-4E8D-88F5-F4C28827C597}" srcId="{792C1118-11D4-4BE4-A4DD-0CD337E01F06}" destId="{68D5E07B-7044-4575-B0B3-EAC9485E5CBE}" srcOrd="6" destOrd="0" parTransId="{53EF5015-A227-4393-8E0D-5629B489DACD}" sibTransId="{BEA02FB2-4687-41CB-9A2E-F24A35091D09}"/>
    <dgm:cxn modelId="{EB444086-73BE-4465-A60C-11E18A5E71E4}" srcId="{792C1118-11D4-4BE4-A4DD-0CD337E01F06}" destId="{EC3A0972-F774-4406-89A0-B180A0A269F1}" srcOrd="3" destOrd="0" parTransId="{B1E9B4D7-F531-426B-AF61-8C8B68CEF52C}" sibTransId="{45EDF4C3-BF85-4417-A4AA-7AA46EC60D0B}"/>
    <dgm:cxn modelId="{31289596-D577-410E-AC6F-1397B774F2A8}" type="presOf" srcId="{0508CD19-349B-46FA-952E-9E923782DEB4}" destId="{14165393-4494-4363-873A-574FEE281B8F}" srcOrd="0" destOrd="0" presId="urn:microsoft.com/office/officeart/2005/8/layout/vList2"/>
    <dgm:cxn modelId="{4F7CFAAE-B263-4DB3-9E9F-BABB7C9845ED}" srcId="{792C1118-11D4-4BE4-A4DD-0CD337E01F06}" destId="{3A0346D7-3A89-4F99-855B-B6295A201E0C}" srcOrd="1" destOrd="0" parTransId="{3114A1E3-ED4E-4D83-BA0E-35E0BA9D697B}" sibTransId="{782F040A-CD2F-4A78-8652-D1094C4CE8E9}"/>
    <dgm:cxn modelId="{BDA925EA-4613-44F0-8F73-E71AA9A6D7DE}" type="presOf" srcId="{2267DB26-0E7D-4D41-B988-E56A116849C2}" destId="{0EA299C8-40EC-41A0-B2E0-7838E515B06D}" srcOrd="0" destOrd="0" presId="urn:microsoft.com/office/officeart/2005/8/layout/vList2"/>
    <dgm:cxn modelId="{82A6F8F4-88B7-4C8F-AC1A-E95E91431886}" srcId="{792C1118-11D4-4BE4-A4DD-0CD337E01F06}" destId="{ED0FC245-58A9-434A-93E8-A3733D1F1A7E}" srcOrd="4" destOrd="0" parTransId="{AB3B28E8-C730-44B6-B856-1F6F8D9A6C12}" sibTransId="{6BD52D4A-D4BA-432F-92E0-47FC4DA70E88}"/>
    <dgm:cxn modelId="{AE2812B1-3FD4-4689-89EE-CBA3C0228782}" type="presParOf" srcId="{A73BC76F-FE38-4479-9F48-A3EC44B39EDF}" destId="{14165393-4494-4363-873A-574FEE281B8F}" srcOrd="0" destOrd="0" presId="urn:microsoft.com/office/officeart/2005/8/layout/vList2"/>
    <dgm:cxn modelId="{365C920F-39F9-4426-A569-D7BDB38417BC}" type="presParOf" srcId="{A73BC76F-FE38-4479-9F48-A3EC44B39EDF}" destId="{5F9CD4AA-B195-467B-BFEC-2CE1EF96CFA9}" srcOrd="1" destOrd="0" presId="urn:microsoft.com/office/officeart/2005/8/layout/vList2"/>
    <dgm:cxn modelId="{51400765-5484-46B7-800C-C5D089C869B8}" type="presParOf" srcId="{A73BC76F-FE38-4479-9F48-A3EC44B39EDF}" destId="{8BF50CFB-96B2-41EF-BD5E-328AAD725FC9}" srcOrd="2" destOrd="0" presId="urn:microsoft.com/office/officeart/2005/8/layout/vList2"/>
    <dgm:cxn modelId="{36B20466-587E-4488-A2AE-622A17E9E433}" type="presParOf" srcId="{A73BC76F-FE38-4479-9F48-A3EC44B39EDF}" destId="{187F5549-5171-4F2B-94BC-524AD6875E0B}" srcOrd="3" destOrd="0" presId="urn:microsoft.com/office/officeart/2005/8/layout/vList2"/>
    <dgm:cxn modelId="{5F37CB1C-B20E-4F44-B6C6-07E18B0F3F57}" type="presParOf" srcId="{A73BC76F-FE38-4479-9F48-A3EC44B39EDF}" destId="{0EA299C8-40EC-41A0-B2E0-7838E515B06D}" srcOrd="4" destOrd="0" presId="urn:microsoft.com/office/officeart/2005/8/layout/vList2"/>
    <dgm:cxn modelId="{7B413D02-EC8F-49FF-92FC-2F6C17328317}" type="presParOf" srcId="{A73BC76F-FE38-4479-9F48-A3EC44B39EDF}" destId="{B4BF1EAD-60B3-4B5B-88D2-FBA96E5C4B2D}" srcOrd="5" destOrd="0" presId="urn:microsoft.com/office/officeart/2005/8/layout/vList2"/>
    <dgm:cxn modelId="{E0F4C61E-B3BF-4C6C-B3E4-0AEF775BC27C}" type="presParOf" srcId="{A73BC76F-FE38-4479-9F48-A3EC44B39EDF}" destId="{5991483B-B973-47EE-A988-998F22C3937F}" srcOrd="6" destOrd="0" presId="urn:microsoft.com/office/officeart/2005/8/layout/vList2"/>
    <dgm:cxn modelId="{E1C0F0A4-C5A7-4695-B78B-DC1D46908B00}" type="presParOf" srcId="{A73BC76F-FE38-4479-9F48-A3EC44B39EDF}" destId="{9C7991CA-5FAC-483A-9632-A04B618364F3}" srcOrd="7" destOrd="0" presId="urn:microsoft.com/office/officeart/2005/8/layout/vList2"/>
    <dgm:cxn modelId="{CAF02161-6803-4731-A0BA-66D5F8FC34C6}" type="presParOf" srcId="{A73BC76F-FE38-4479-9F48-A3EC44B39EDF}" destId="{74EA6070-FE9C-402C-8E3D-75CB4AE5E760}" srcOrd="8" destOrd="0" presId="urn:microsoft.com/office/officeart/2005/8/layout/vList2"/>
    <dgm:cxn modelId="{9A6CD81A-2D88-4DFB-BAF9-D590C9E7E36E}" type="presParOf" srcId="{A73BC76F-FE38-4479-9F48-A3EC44B39EDF}" destId="{31600554-EDC0-4E43-A5BB-E11F670D6C67}" srcOrd="9" destOrd="0" presId="urn:microsoft.com/office/officeart/2005/8/layout/vList2"/>
    <dgm:cxn modelId="{1B1C884F-6AC7-4647-A3A5-2D04495429F9}" type="presParOf" srcId="{A73BC76F-FE38-4479-9F48-A3EC44B39EDF}" destId="{39E6B3B0-4B4C-4E54-9C12-ADB4C6F0DF81}" srcOrd="10" destOrd="0" presId="urn:microsoft.com/office/officeart/2005/8/layout/vList2"/>
    <dgm:cxn modelId="{38861998-97C0-49BE-94A7-12C57FDF36C5}" type="presParOf" srcId="{A73BC76F-FE38-4479-9F48-A3EC44B39EDF}" destId="{19301378-D2D9-4BA3-ADD0-FCD91F2CD381}" srcOrd="11" destOrd="0" presId="urn:microsoft.com/office/officeart/2005/8/layout/vList2"/>
    <dgm:cxn modelId="{A315A9FF-358B-49B1-A913-15B22117D698}" type="presParOf" srcId="{A73BC76F-FE38-4479-9F48-A3EC44B39EDF}" destId="{08854945-B583-40E8-9C36-4679EE58BFF2}" srcOrd="12" destOrd="0" presId="urn:microsoft.com/office/officeart/2005/8/layout/vList2"/>
    <dgm:cxn modelId="{30968530-C61D-4071-9891-7FF5DC453920}" type="presParOf" srcId="{A73BC76F-FE38-4479-9F48-A3EC44B39EDF}" destId="{B6E564E4-FF37-4394-9641-FFBDCD5C27B0}" srcOrd="13" destOrd="0" presId="urn:microsoft.com/office/officeart/2005/8/layout/vList2"/>
    <dgm:cxn modelId="{9A7E3507-3310-418B-BCFE-05B02B29125D}" type="presParOf" srcId="{A73BC76F-FE38-4479-9F48-A3EC44B39EDF}" destId="{065DDA60-776E-439B-A02A-995DEAA7666F}" srcOrd="14" destOrd="0" presId="urn:microsoft.com/office/officeart/2005/8/layout/vList2"/>
    <dgm:cxn modelId="{B05F4A2C-EF53-4A9F-A2B1-AEF947F2EEC7}" type="presParOf" srcId="{A73BC76F-FE38-4479-9F48-A3EC44B39EDF}" destId="{9BE38A41-01A8-42D8-BFF9-8296825B54ED}" srcOrd="15" destOrd="0" presId="urn:microsoft.com/office/officeart/2005/8/layout/vList2"/>
    <dgm:cxn modelId="{444D93CD-536F-4EB6-837C-6C5685F3AA56}" type="presParOf" srcId="{A73BC76F-FE38-4479-9F48-A3EC44B39EDF}" destId="{45B762D4-235E-4257-97A1-DDCAE73DB1A3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65393-4494-4363-873A-574FEE281B8F}">
      <dsp:nvSpPr>
        <dsp:cNvPr id="0" name=""/>
        <dsp:cNvSpPr/>
      </dsp:nvSpPr>
      <dsp:spPr>
        <a:xfrm>
          <a:off x="0" y="83097"/>
          <a:ext cx="6513603" cy="5791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H5</a:t>
          </a:r>
        </a:p>
      </dsp:txBody>
      <dsp:txXfrm>
        <a:off x="28272" y="111369"/>
        <a:ext cx="6457059" cy="522606"/>
      </dsp:txXfrm>
    </dsp:sp>
    <dsp:sp modelId="{8BF50CFB-96B2-41EF-BD5E-328AAD725FC9}">
      <dsp:nvSpPr>
        <dsp:cNvPr id="0" name=""/>
        <dsp:cNvSpPr/>
      </dsp:nvSpPr>
      <dsp:spPr>
        <a:xfrm>
          <a:off x="0" y="725607"/>
          <a:ext cx="6513603" cy="579150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iOS</a:t>
          </a:r>
        </a:p>
      </dsp:txBody>
      <dsp:txXfrm>
        <a:off x="28272" y="753879"/>
        <a:ext cx="6457059" cy="522606"/>
      </dsp:txXfrm>
    </dsp:sp>
    <dsp:sp modelId="{0EA299C8-40EC-41A0-B2E0-7838E515B06D}">
      <dsp:nvSpPr>
        <dsp:cNvPr id="0" name=""/>
        <dsp:cNvSpPr/>
      </dsp:nvSpPr>
      <dsp:spPr>
        <a:xfrm>
          <a:off x="0" y="1368117"/>
          <a:ext cx="6513603" cy="57915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Andriod</a:t>
          </a:r>
        </a:p>
      </dsp:txBody>
      <dsp:txXfrm>
        <a:off x="28272" y="1396389"/>
        <a:ext cx="6457059" cy="522606"/>
      </dsp:txXfrm>
    </dsp:sp>
    <dsp:sp modelId="{5991483B-B973-47EE-A988-998F22C3937F}">
      <dsp:nvSpPr>
        <dsp:cNvPr id="0" name=""/>
        <dsp:cNvSpPr/>
      </dsp:nvSpPr>
      <dsp:spPr>
        <a:xfrm>
          <a:off x="0" y="2010627"/>
          <a:ext cx="6513603" cy="579150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微信小程序</a:t>
          </a:r>
          <a:endParaRPr lang="en-US" sz="2200" kern="1200"/>
        </a:p>
      </dsp:txBody>
      <dsp:txXfrm>
        <a:off x="28272" y="2038899"/>
        <a:ext cx="6457059" cy="522606"/>
      </dsp:txXfrm>
    </dsp:sp>
    <dsp:sp modelId="{74EA6070-FE9C-402C-8E3D-75CB4AE5E760}">
      <dsp:nvSpPr>
        <dsp:cNvPr id="0" name=""/>
        <dsp:cNvSpPr/>
      </dsp:nvSpPr>
      <dsp:spPr>
        <a:xfrm>
          <a:off x="0" y="2653137"/>
          <a:ext cx="6513603" cy="5791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百度小程序</a:t>
          </a:r>
          <a:endParaRPr lang="en-US" sz="2200" kern="1200"/>
        </a:p>
      </dsp:txBody>
      <dsp:txXfrm>
        <a:off x="28272" y="2681409"/>
        <a:ext cx="6457059" cy="522606"/>
      </dsp:txXfrm>
    </dsp:sp>
    <dsp:sp modelId="{39E6B3B0-4B4C-4E54-9C12-ADB4C6F0DF81}">
      <dsp:nvSpPr>
        <dsp:cNvPr id="0" name=""/>
        <dsp:cNvSpPr/>
      </dsp:nvSpPr>
      <dsp:spPr>
        <a:xfrm>
          <a:off x="0" y="3295647"/>
          <a:ext cx="6513603" cy="579150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支付宝小程序</a:t>
          </a:r>
          <a:endParaRPr lang="en-US" sz="2200" kern="1200"/>
        </a:p>
      </dsp:txBody>
      <dsp:txXfrm>
        <a:off x="28272" y="3323919"/>
        <a:ext cx="6457059" cy="522606"/>
      </dsp:txXfrm>
    </dsp:sp>
    <dsp:sp modelId="{08854945-B583-40E8-9C36-4679EE58BFF2}">
      <dsp:nvSpPr>
        <dsp:cNvPr id="0" name=""/>
        <dsp:cNvSpPr/>
      </dsp:nvSpPr>
      <dsp:spPr>
        <a:xfrm>
          <a:off x="0" y="3938158"/>
          <a:ext cx="6513603" cy="57915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快应用</a:t>
          </a:r>
          <a:endParaRPr lang="en-US" sz="2200" kern="1200"/>
        </a:p>
      </dsp:txBody>
      <dsp:txXfrm>
        <a:off x="28272" y="3966430"/>
        <a:ext cx="6457059" cy="522606"/>
      </dsp:txXfrm>
    </dsp:sp>
    <dsp:sp modelId="{065DDA60-776E-439B-A02A-995DEAA7666F}">
      <dsp:nvSpPr>
        <dsp:cNvPr id="0" name=""/>
        <dsp:cNvSpPr/>
      </dsp:nvSpPr>
      <dsp:spPr>
        <a:xfrm>
          <a:off x="0" y="4580668"/>
          <a:ext cx="6513603" cy="579150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字节跳动小程序</a:t>
          </a:r>
          <a:endParaRPr lang="en-US" sz="2200" kern="1200"/>
        </a:p>
      </dsp:txBody>
      <dsp:txXfrm>
        <a:off x="28272" y="4608940"/>
        <a:ext cx="6457059" cy="522606"/>
      </dsp:txXfrm>
    </dsp:sp>
    <dsp:sp modelId="{45B762D4-235E-4257-97A1-DDCAE73DB1A3}">
      <dsp:nvSpPr>
        <dsp:cNvPr id="0" name=""/>
        <dsp:cNvSpPr/>
      </dsp:nvSpPr>
      <dsp:spPr>
        <a:xfrm>
          <a:off x="0" y="5223178"/>
          <a:ext cx="6513603" cy="5791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QQ </a:t>
          </a:r>
          <a:r>
            <a:rPr lang="zh-CN" sz="2200" kern="1200"/>
            <a:t>轻应用</a:t>
          </a:r>
          <a:endParaRPr lang="en-US" sz="2200" kern="1200"/>
        </a:p>
      </dsp:txBody>
      <dsp:txXfrm>
        <a:off x="28272" y="5251450"/>
        <a:ext cx="6457059" cy="52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5823-1467-4EA5-A0AC-2DB1B5F83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99958-A8C6-4D70-8CCE-18F810429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61AFF-9E20-4772-832E-FBC4D4A6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3DA1-8B34-4F94-ACE9-590C5CE8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30D2-1717-4D78-849B-2832887A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18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5413-6DA7-4796-A817-F19D6F30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9EDDE-E5FF-477A-A6BC-F29D9D5BB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14CE5-7EC7-4575-8D4E-A973A68B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68B00-0678-4037-9A45-3565CA25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7B589-FEB4-46D9-A80B-36E47C3C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0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7B4A2-4B54-4F5E-8FB3-247A24CD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3FBB6-AA59-44F0-8119-E8C762888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EDBA-8F38-4170-8C44-60AF2973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4216-94B0-4C25-AA2C-BDE33624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FC800-B68E-45D8-B2EC-9F32A94D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8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95" y="-2734"/>
            <a:ext cx="12199990" cy="686346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758368"/>
            <a:ext cx="8578485" cy="112069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3338827"/>
            <a:ext cx="8580286" cy="1419547"/>
          </a:xfrm>
          <a:noFill/>
        </p:spPr>
        <p:txBody>
          <a:bodyPr lIns="146304" tIns="91440" rIns="146304" bIns="91440" anchor="b" anchorCtr="0"/>
          <a:lstStyle>
            <a:lvl1pPr>
              <a:defRPr sz="4902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0" y="6177915"/>
            <a:ext cx="1427806" cy="3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 + THEGARAG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3" y="1172"/>
            <a:ext cx="12188187" cy="68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41642"/>
            <a:ext cx="11655840" cy="748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7621"/>
            <a:ext cx="11653523" cy="1855880"/>
          </a:xfrm>
        </p:spPr>
        <p:txBody>
          <a:bodyPr/>
          <a:lstStyle>
            <a:lvl1pPr marL="0" indent="0">
              <a:buNone/>
              <a:defRPr sz="2745">
                <a:solidFill>
                  <a:srgbClr val="000000"/>
                </a:solidFill>
                <a:latin typeface="+mn-lt"/>
              </a:defRPr>
            </a:lvl1pPr>
            <a:lvl2pPr marL="0" indent="0">
              <a:buFontTx/>
              <a:buNone/>
              <a:defRPr sz="2353">
                <a:latin typeface="+mn-lt"/>
              </a:defRPr>
            </a:lvl2pPr>
            <a:lvl3pPr marL="224097" indent="0">
              <a:buNone/>
              <a:defRPr sz="1765">
                <a:latin typeface="+mn-lt"/>
              </a:defRPr>
            </a:lvl3pPr>
            <a:lvl4pPr marL="448193" indent="0">
              <a:buNone/>
              <a:defRPr sz="1765">
                <a:latin typeface="+mn-lt"/>
              </a:defRPr>
            </a:lvl4pPr>
            <a:lvl5pPr marL="672290" indent="0">
              <a:buNone/>
              <a:defRPr sz="176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69239" y="6275864"/>
            <a:ext cx="1213909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2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</a:t>
            </a:r>
            <a:r>
              <a:rPr lang="en-US" sz="1372" b="1" dirty="0">
                <a:solidFill>
                  <a:srgbClr val="C0000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GARAGE</a:t>
            </a:r>
          </a:p>
        </p:txBody>
      </p:sp>
    </p:spTree>
    <p:extLst>
      <p:ext uri="{BB962C8B-B14F-4D97-AF65-F5344CB8AC3E}">
        <p14:creationId xmlns:p14="http://schemas.microsoft.com/office/powerpoint/2010/main" val="4606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448492"/>
          </a:xfrm>
        </p:spPr>
        <p:txBody>
          <a:bodyPr/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372"/>
            </a:lvl3pPr>
            <a:lvl4pPr marL="448193" indent="0">
              <a:buNone/>
              <a:defRPr sz="1372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448492"/>
          </a:xfrm>
        </p:spPr>
        <p:txBody>
          <a:bodyPr/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372"/>
            </a:lvl3pPr>
            <a:lvl4pPr marL="448193" indent="0">
              <a:buNone/>
              <a:defRPr sz="1372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271032"/>
            <a:ext cx="1213909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THEGARAGE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41826" y="6351193"/>
            <a:ext cx="1431551" cy="211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72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Hackathon 2016</a:t>
            </a:r>
          </a:p>
        </p:txBody>
      </p:sp>
      <p:pic>
        <p:nvPicPr>
          <p:cNvPr id="6" name="Picture 5" descr="oneweek-ribbon-tran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715" y="6279388"/>
            <a:ext cx="1203047" cy="358621"/>
          </a:xfrm>
          <a:prstGeom prst="rect">
            <a:avLst/>
          </a:prstGeom>
          <a:effectLst>
            <a:outerShdw blurRad="2413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06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8189" cy="685682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727850"/>
            <a:ext cx="9858808" cy="112069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308309"/>
            <a:ext cx="9860610" cy="1419547"/>
          </a:xfrm>
          <a:noFill/>
        </p:spPr>
        <p:txBody>
          <a:bodyPr lIns="146304" tIns="91440" rIns="146304" bIns="91440" anchor="b" anchorCtr="0"/>
          <a:lstStyle>
            <a:lvl1pPr>
              <a:defRPr sz="4902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0" y="6177915"/>
            <a:ext cx="1427806" cy="3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14951" b="14951"/>
          <a:stretch/>
        </p:blipFill>
        <p:spPr>
          <a:xfrm>
            <a:off x="1594" y="1171"/>
            <a:ext cx="12188189" cy="685682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5"/>
            <a:ext cx="11653522" cy="425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882" dirty="0">
                <a:solidFill>
                  <a:srgbClr val="FFFFFF"/>
                </a:solidFill>
                <a:cs typeface="Segoe UI" pitchFamily="34" charset="0"/>
              </a:rPr>
              <a:t>Microsoft confidential. For internal use only. 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9219-3EF2-4F05-BB18-D78B30F0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648A0-8B19-4C0F-8452-4EC30C22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AFB4F-C89D-4FCE-AE3E-423B393D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44E1-FA4A-46D4-83F1-6BB13B6E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16AE-F983-472C-BB8E-97E4B767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8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F5B-2BB0-4181-8E5F-747FA332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259B6-D1BD-40DC-A04A-422EEEE49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6534-C42E-4543-B7EA-FD66A845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4CE8-D0D3-49BA-B9F8-1A50FE65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02378-55F3-4820-B2C6-8AF0D2A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6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3FEA-A2E5-4290-8D4F-2E3555FC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8EE6-309D-43C7-958F-E25CBBBC8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EA5B9-EFE2-4EEC-B666-9CC6D62F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79F70-3FED-4717-934C-C7577F34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92D1-A96D-4790-8115-E029EF39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0CB19-315F-4F2B-B319-332F7ED8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D130-C2F1-44C4-A6E5-F27F604D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61ECB-7D97-4115-8C2A-9DECC8D2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2EDC6-21AD-4BAB-8657-996A6B49F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97678-F32F-4DF1-9115-EA3B1B4A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5A729-BDEE-4463-A9CF-B330B6CF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2F9A6-B451-46E3-97F8-EA02DD67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69B12-685C-42D3-905C-4DFF8AC3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7D902-F8F9-4FC5-A2DE-FE527271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7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D0F5-02E0-4F4B-A419-10C6A938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BC26C-5639-4132-B174-57133B1C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B9B35-A303-42D8-8D10-64E480B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5F02-6CB6-4BC2-9FBC-173DE131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64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A9467-2959-49E6-B2A3-8066E17C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6DF20-A666-4B17-AAAE-8ED2522A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01181-81F9-41A8-9225-7E729BDC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9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0FC6-A13F-411B-B641-3C825F85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8C94-73F9-419B-A1D1-B0C68024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E418A-4165-4DBA-B501-2B7B1864B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E771-F1FA-423B-9A26-97E92D77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CC96D-71AE-40A3-B9F7-F3FA4B9B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87FB3-8683-4631-AFB7-5D29C37E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5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712D-CDDE-47EF-B78C-8906ABAB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58956-9D0D-49D7-B75A-F8C5B133B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DE6DA-19AD-44C4-B47E-93D7586EF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FE10B-5F65-4495-9C53-8ABF71FD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7EB96-FB6B-4C69-A11B-A1A5FE51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BF5A-A9B5-439F-8219-3008B4FF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2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71186-598E-43B0-97B4-61308B6E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E5DB6-C403-44FE-A01B-119D654CA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CEB76-E7AC-43B4-9866-7D8D095FD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AEB50-AA14-4ABA-8E57-91CEA06136BA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8DAB2-71E5-41DF-BE9C-20BD6F94D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3400E-7240-4F24-A711-994F91955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7AAC2-17B2-4294-B46A-4E8F3C89E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6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14164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041310"/>
            <a:ext cx="11653521" cy="21546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7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33614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560241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784338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0843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42F07F-2ED1-4CF0-8A4F-3862BCFCF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470" y="2348290"/>
            <a:ext cx="5945284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zh-CN" sz="6700" b="1" dirty="0">
                <a:solidFill>
                  <a:srgbClr val="000000"/>
                </a:solidFill>
              </a:rPr>
              <a:t>Intelligent</a:t>
            </a:r>
            <a:r>
              <a:rPr lang="en-US" altLang="zh-CN" sz="4100" b="1" dirty="0">
                <a:solidFill>
                  <a:srgbClr val="000000"/>
                </a:solidFill>
              </a:rPr>
              <a:t> </a:t>
            </a:r>
            <a:br>
              <a:rPr lang="en-US" altLang="zh-CN" sz="4100" b="1" dirty="0">
                <a:solidFill>
                  <a:srgbClr val="000000"/>
                </a:solidFill>
              </a:rPr>
            </a:br>
            <a:r>
              <a:rPr lang="en-US" altLang="zh-CN" sz="4900" dirty="0">
                <a:solidFill>
                  <a:srgbClr val="000000"/>
                </a:solidFill>
              </a:rPr>
              <a:t>Garbage Classification</a:t>
            </a:r>
            <a:endParaRPr lang="zh-CN" altLang="en-US" sz="4900" dirty="0">
              <a:solidFill>
                <a:srgbClr val="000000"/>
              </a:solidFill>
            </a:endParaRPr>
          </a:p>
        </p:txBody>
      </p:sp>
      <p:sp>
        <p:nvSpPr>
          <p:cNvPr id="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ecycle">
            <a:extLst>
              <a:ext uri="{FF2B5EF4-FFF2-40B4-BE49-F238E27FC236}">
                <a16:creationId xmlns:a16="http://schemas.microsoft.com/office/drawing/2014/main" id="{B376BBA6-E45E-418A-B483-9CA1B96BE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81838-B65A-47F1-B08B-3F90EDAB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>
                <a:solidFill>
                  <a:srgbClr val="FFFFFF"/>
                </a:solidFill>
              </a:rPr>
              <a:t>I</a:t>
            </a:r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mpact for </a:t>
            </a:r>
            <a:r>
              <a:rPr lang="en-US" altLang="zh-CN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ToB</a:t>
            </a:r>
            <a:endParaRPr lang="en-US" altLang="zh-CN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767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45AC-5089-4ABF-AB7E-33D67F00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sz="2100">
                <a:solidFill>
                  <a:srgbClr val="FFFFFF"/>
                </a:solidFill>
              </a:rPr>
              <a:t>What does Enterprise/</a:t>
            </a:r>
            <a:r>
              <a:rPr lang="en-US" altLang="zh-CN" sz="2100">
                <a:solidFill>
                  <a:srgbClr val="FFFFFF"/>
                </a:solidFill>
              </a:rPr>
              <a:t>G</a:t>
            </a:r>
            <a:r>
              <a:rPr lang="en-US" sz="2100">
                <a:solidFill>
                  <a:srgbClr val="FFFFFF"/>
                </a:solidFill>
              </a:rPr>
              <a:t>overnment </a:t>
            </a:r>
            <a:r>
              <a:rPr lang="en-US" altLang="zh-CN" sz="2100">
                <a:solidFill>
                  <a:srgbClr val="FFFFFF"/>
                </a:solidFill>
              </a:rPr>
              <a:t>care about?</a:t>
            </a:r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AC1D-DB5E-4075-8D45-033AE6B5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Latency</a:t>
            </a:r>
            <a:r>
              <a:rPr lang="en-US" sz="1900" dirty="0"/>
              <a:t>: Cognitive Services APIs may take several seconds. </a:t>
            </a:r>
          </a:p>
          <a:p>
            <a:r>
              <a:rPr lang="en-US" sz="1900" b="1" dirty="0"/>
              <a:t>Data Privacy</a:t>
            </a:r>
            <a:r>
              <a:rPr lang="en-US" sz="1900" dirty="0"/>
              <a:t>: Is the personal information in express delivery safe?</a:t>
            </a:r>
          </a:p>
          <a:p>
            <a:r>
              <a:rPr lang="en-US" sz="1900" b="1" dirty="0"/>
              <a:t>Cost</a:t>
            </a:r>
            <a:r>
              <a:rPr lang="en-US" sz="1900" dirty="0"/>
              <a:t>: It is always the biggest concern of </a:t>
            </a:r>
            <a:r>
              <a:rPr lang="en-US" sz="1900" dirty="0" err="1"/>
              <a:t>ToB</a:t>
            </a:r>
            <a:r>
              <a:rPr lang="en-US" sz="1900" dirty="0"/>
              <a:t> customers.</a:t>
            </a:r>
          </a:p>
          <a:p>
            <a:r>
              <a:rPr lang="en-US" sz="1900" b="1" dirty="0"/>
              <a:t>Deployment At Scale</a:t>
            </a:r>
            <a:r>
              <a:rPr lang="en-US" sz="1900" dirty="0"/>
              <a:t>: Deploy millions of devices in second.</a:t>
            </a:r>
          </a:p>
          <a:p>
            <a:r>
              <a:rPr lang="en-US" sz="1900" b="1" dirty="0"/>
              <a:t>Run Without Network Access</a:t>
            </a:r>
            <a:r>
              <a:rPr lang="en-US" sz="1900" dirty="0"/>
              <a:t>: Could devices run in offline mode?</a:t>
            </a:r>
          </a:p>
        </p:txBody>
      </p:sp>
      <p:pic>
        <p:nvPicPr>
          <p:cNvPr id="4" name="Picture 2" descr="Runtime communicates insights and module health to IoT Hub">
            <a:extLst>
              <a:ext uri="{FF2B5EF4-FFF2-40B4-BE49-F238E27FC236}">
                <a16:creationId xmlns:a16="http://schemas.microsoft.com/office/drawing/2014/main" id="{53063147-DC91-456E-9E95-EADF9287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7" y="3467139"/>
            <a:ext cx="6894236" cy="24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EFCB1-1AB3-47C0-B12E-76351CDB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portable solution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95253-1A7D-42E7-8567-4C9D83AF8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Works with any Linux or Windows devices that support container engines</a:t>
            </a:r>
          </a:p>
          <a:p>
            <a:pPr lvl="1"/>
            <a:r>
              <a:rPr lang="en-US" dirty="0"/>
              <a:t>AMD64</a:t>
            </a:r>
          </a:p>
          <a:p>
            <a:pPr lvl="1"/>
            <a:r>
              <a:rPr lang="en-US" dirty="0"/>
              <a:t>ARM32v7</a:t>
            </a:r>
          </a:p>
          <a:p>
            <a:pPr lvl="1"/>
            <a:r>
              <a:rPr lang="en-US" dirty="0"/>
              <a:t>ARM64</a:t>
            </a:r>
          </a:p>
        </p:txBody>
      </p:sp>
    </p:spTree>
    <p:extLst>
      <p:ext uri="{BB962C8B-B14F-4D97-AF65-F5344CB8AC3E}">
        <p14:creationId xmlns:p14="http://schemas.microsoft.com/office/powerpoint/2010/main" val="412641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3C1DA62-B7C0-4779-9738-A343977E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605" b="63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8F6D7-AC23-4304-B009-FF81BF4C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One Microsoft</a:t>
            </a:r>
          </a:p>
        </p:txBody>
      </p:sp>
    </p:spTree>
    <p:extLst>
      <p:ext uri="{BB962C8B-B14F-4D97-AF65-F5344CB8AC3E}">
        <p14:creationId xmlns:p14="http://schemas.microsoft.com/office/powerpoint/2010/main" val="174083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998C0-73F9-4665-9758-BC324AAF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Our mission</a:t>
            </a:r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D2864-A400-437E-8CBE-97F533C0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Empower </a:t>
            </a:r>
            <a:r>
              <a:rPr lang="en-US" sz="2400" b="1" dirty="0">
                <a:solidFill>
                  <a:srgbClr val="FF0000"/>
                </a:solidFill>
              </a:rPr>
              <a:t>every</a:t>
            </a:r>
            <a:r>
              <a:rPr lang="en-US" sz="2400" dirty="0"/>
              <a:t> person and organization on the planet for smart garbage classification in their daily life, leveraging Microsoft’s </a:t>
            </a:r>
            <a:r>
              <a:rPr lang="en-US" sz="2400" b="1" dirty="0"/>
              <a:t>Intelligent Cloud</a:t>
            </a:r>
            <a:r>
              <a:rPr lang="en-US" sz="2400" dirty="0"/>
              <a:t> and </a:t>
            </a:r>
            <a:r>
              <a:rPr lang="en-US" sz="2400" b="1" dirty="0"/>
              <a:t>Intelligent Edge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058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81838-B65A-47F1-B08B-3F90EDAB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8835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81838-B65A-47F1-B08B-3F90EDAB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impact</a:t>
            </a:r>
          </a:p>
        </p:txBody>
      </p:sp>
    </p:spTree>
    <p:extLst>
      <p:ext uri="{BB962C8B-B14F-4D97-AF65-F5344CB8AC3E}">
        <p14:creationId xmlns:p14="http://schemas.microsoft.com/office/powerpoint/2010/main" val="391282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ABF41-E751-42EF-8194-B70E9170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Shakespeare once said...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C88-B97C-4DE2-AB4E-2940D1E7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4800" b="1" dirty="0" err="1"/>
              <a:t>ToB</a:t>
            </a:r>
            <a:r>
              <a:rPr lang="en-US" altLang="zh-CN" sz="4800" dirty="0"/>
              <a:t>, or </a:t>
            </a:r>
            <a:r>
              <a:rPr lang="en-US" altLang="zh-CN" sz="4800" b="1" dirty="0" err="1"/>
              <a:t>ToC</a:t>
            </a:r>
            <a:r>
              <a:rPr lang="en-US" altLang="zh-CN" sz="4800" dirty="0"/>
              <a:t> (not </a:t>
            </a:r>
            <a:r>
              <a:rPr lang="en-US" altLang="zh-CN" sz="4800" dirty="0" err="1"/>
              <a:t>ToB</a:t>
            </a:r>
            <a:r>
              <a:rPr lang="en-US" altLang="zh-CN" sz="4800" dirty="0"/>
              <a:t>), that is the question.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9254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099-73D6-4416-AE28-44FC9FB2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biggest impact 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B909-CBEA-496C-BD71-20C75C89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support both!</a:t>
            </a:r>
          </a:p>
          <a:p>
            <a:r>
              <a:rPr lang="en-US" dirty="0" err="1"/>
              <a:t>ToC</a:t>
            </a:r>
            <a:r>
              <a:rPr lang="en-US" dirty="0"/>
              <a:t>: WeChat Mini Program</a:t>
            </a:r>
          </a:p>
          <a:p>
            <a:r>
              <a:rPr lang="en-US" dirty="0" err="1"/>
              <a:t>ToB</a:t>
            </a:r>
            <a:r>
              <a:rPr lang="en-US" dirty="0"/>
              <a:t>: AI on the Edge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63516A-0099-4394-98A4-23C51148C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63" y="156469"/>
            <a:ext cx="3168713" cy="659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1FB95A1B-AA30-4BE0-A0B9-C4C8BCB6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0" y="3527190"/>
            <a:ext cx="5776955" cy="30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81838-B65A-47F1-B08B-3F90EDAB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>
                <a:solidFill>
                  <a:srgbClr val="FFFFFF"/>
                </a:solidFill>
              </a:rPr>
              <a:t>I</a:t>
            </a:r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mpact for </a:t>
            </a:r>
            <a:r>
              <a:rPr lang="en-US" altLang="zh-CN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ToC</a:t>
            </a:r>
            <a:endParaRPr lang="en-US" altLang="zh-CN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93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2322-CBE4-45BD-954B-9B2FB55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 a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D44E6-C446-4349-B313-868B1DFFA72A}"/>
              </a:ext>
            </a:extLst>
          </p:cNvPr>
          <p:cNvSpPr/>
          <p:nvPr/>
        </p:nvSpPr>
        <p:spPr>
          <a:xfrm>
            <a:off x="4831851" y="4864814"/>
            <a:ext cx="2049694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as a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5AC1-FC5E-416D-9137-8C8DB43036D8}"/>
              </a:ext>
            </a:extLst>
          </p:cNvPr>
          <p:cNvSpPr/>
          <p:nvPr/>
        </p:nvSpPr>
        <p:spPr>
          <a:xfrm>
            <a:off x="2409290" y="2854503"/>
            <a:ext cx="20496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 Program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EB9EE9-C8A9-489E-A119-B9B1D4C37E87}"/>
              </a:ext>
            </a:extLst>
          </p:cNvPr>
          <p:cNvSpPr/>
          <p:nvPr/>
        </p:nvSpPr>
        <p:spPr>
          <a:xfrm>
            <a:off x="4831851" y="2854503"/>
            <a:ext cx="20496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944A7-0E6F-41A6-B849-53197B3ED9AD}"/>
              </a:ext>
            </a:extLst>
          </p:cNvPr>
          <p:cNvSpPr/>
          <p:nvPr/>
        </p:nvSpPr>
        <p:spPr>
          <a:xfrm>
            <a:off x="7254412" y="2854503"/>
            <a:ext cx="20496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Native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171162-47D8-4358-9FA6-A13E83F00FD2}"/>
              </a:ext>
            </a:extLst>
          </p:cNvPr>
          <p:cNvCxnSpPr>
            <a:cxnSpLocks/>
          </p:cNvCxnSpPr>
          <p:nvPr/>
        </p:nvCxnSpPr>
        <p:spPr>
          <a:xfrm>
            <a:off x="3421294" y="3768903"/>
            <a:ext cx="2183259" cy="1095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37B3E1-65B7-41B5-9DBE-73C66619B1D4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5856698" y="3768903"/>
            <a:ext cx="0" cy="1095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B94208-59EE-4EAB-8863-F459CBB7DA2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096000" y="3768903"/>
            <a:ext cx="2183259" cy="1095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68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65F1C-59D9-4AB2-885D-91E0A94A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For all </a:t>
            </a:r>
            <a:r>
              <a:rPr lang="en-US" altLang="zh-CN" dirty="0" err="1">
                <a:solidFill>
                  <a:srgbClr val="FFFFFF"/>
                </a:solidFill>
              </a:rPr>
              <a:t>ToC</a:t>
            </a:r>
            <a:r>
              <a:rPr lang="en-US" altLang="zh-CN" dirty="0">
                <a:solidFill>
                  <a:srgbClr val="FFFFFF"/>
                </a:solidFill>
              </a:rPr>
              <a:t> customers</a:t>
            </a:r>
            <a:br>
              <a:rPr lang="en-US" altLang="zh-CN" dirty="0">
                <a:solidFill>
                  <a:srgbClr val="FFFFFF"/>
                </a:solidFill>
              </a:rPr>
            </a:b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sz="3600" b="1" dirty="0">
                <a:solidFill>
                  <a:srgbClr val="FFFFFF"/>
                </a:solidFill>
              </a:rPr>
              <a:t>Any Customer</a:t>
            </a:r>
            <a:br>
              <a:rPr lang="en-US" altLang="zh-CN" sz="3600" b="1" dirty="0">
                <a:solidFill>
                  <a:srgbClr val="FFFFFF"/>
                </a:solidFill>
              </a:rPr>
            </a:br>
            <a:r>
              <a:rPr lang="en-US" altLang="zh-CN" sz="3600" b="1" dirty="0">
                <a:solidFill>
                  <a:srgbClr val="FFFFFF"/>
                </a:solidFill>
              </a:rPr>
              <a:t>Any Platform</a:t>
            </a:r>
            <a:endParaRPr lang="zh-CN" altLang="en-US" sz="36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3C782B-585B-4F3B-B48B-7F99235C6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6602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14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MSVID Microsoft Internal Group template_16-9_White_Purple accents">
  <a:themeElements>
    <a:clrScheme name="Custom 3">
      <a:dk1>
        <a:sysClr val="windowText" lastClr="000000"/>
      </a:dk1>
      <a:lt1>
        <a:sysClr val="window" lastClr="FFFFFF"/>
      </a:lt1>
      <a:dk2>
        <a:srgbClr val="192E4C"/>
      </a:dk2>
      <a:lt2>
        <a:srgbClr val="E7E6E6"/>
      </a:lt2>
      <a:accent1>
        <a:srgbClr val="0078D7"/>
      </a:accent1>
      <a:accent2>
        <a:srgbClr val="00BCF2"/>
      </a:accent2>
      <a:accent3>
        <a:srgbClr val="00188F"/>
      </a:accent3>
      <a:accent4>
        <a:srgbClr val="002050"/>
      </a:accent4>
      <a:accent5>
        <a:srgbClr val="FFC000"/>
      </a:accent5>
      <a:accent6>
        <a:srgbClr val="ED7D31"/>
      </a:accent6>
      <a:hlink>
        <a:srgbClr val="0563C1"/>
      </a:hlink>
      <a:folHlink>
        <a:srgbClr val="954F72"/>
      </a:folHlink>
    </a:clrScheme>
    <a:fontScheme name="Hackathon 2016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ckathon-2016-template" id="{81F2D680-141A-4490-8E91-22BE57E26E25}" vid="{888650A4-F0BF-4589-B73F-15BE64ACE7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207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Arial</vt:lpstr>
      <vt:lpstr>Calibri</vt:lpstr>
      <vt:lpstr>Segoe UI</vt:lpstr>
      <vt:lpstr>Segoe UI Light</vt:lpstr>
      <vt:lpstr>Segoe UI Semibold</vt:lpstr>
      <vt:lpstr>Office Theme</vt:lpstr>
      <vt:lpstr>12_MSVID Microsoft Internal Group template_16-9_White_Purple accents</vt:lpstr>
      <vt:lpstr>Intelligent  Garbage Classification</vt:lpstr>
      <vt:lpstr>Our mission</vt:lpstr>
      <vt:lpstr>Video</vt:lpstr>
      <vt:lpstr>The impact</vt:lpstr>
      <vt:lpstr>Shakespeare once said...</vt:lpstr>
      <vt:lpstr>The biggest impact ever</vt:lpstr>
      <vt:lpstr>Impact for ToC</vt:lpstr>
      <vt:lpstr>AI as a Service</vt:lpstr>
      <vt:lpstr>For all ToC customers  Any Customer Any Platform</vt:lpstr>
      <vt:lpstr>Impact for ToB</vt:lpstr>
      <vt:lpstr>What does Enterprise/Government care about?</vt:lpstr>
      <vt:lpstr>A portable solution</vt:lpstr>
      <vt:lpstr>One Microsoft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 Garbage Classification</dc:title>
  <dc:creator>Jun Han</dc:creator>
  <cp:lastModifiedBy>Jun Han</cp:lastModifiedBy>
  <cp:revision>1</cp:revision>
  <dcterms:created xsi:type="dcterms:W3CDTF">2019-07-25T14:33:01Z</dcterms:created>
  <dcterms:modified xsi:type="dcterms:W3CDTF">2019-07-25T14:46:33Z</dcterms:modified>
</cp:coreProperties>
</file>